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4" r:id="rId5"/>
    <p:sldId id="276" r:id="rId6"/>
    <p:sldId id="258" r:id="rId7"/>
    <p:sldId id="275" r:id="rId8"/>
    <p:sldId id="260" r:id="rId9"/>
    <p:sldId id="277" r:id="rId10"/>
    <p:sldId id="280" r:id="rId11"/>
    <p:sldId id="282" r:id="rId12"/>
    <p:sldId id="265" r:id="rId13"/>
    <p:sldId id="267" r:id="rId14"/>
    <p:sldId id="266" r:id="rId15"/>
    <p:sldId id="283" r:id="rId16"/>
    <p:sldId id="285" r:id="rId17"/>
    <p:sldId id="286" r:id="rId18"/>
    <p:sldId id="268" r:id="rId19"/>
    <p:sldId id="264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USER\Downloads\&#1103;&#1085;&#1077;&#1103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95;&#1080;&#1090;&#1077;&#1083;&#1100;%20&#1075;&#1086;&#1076;&#1072;\&#1072;&#1083;&#1080;&#1089;&#1072;%20&#1084;&#1084;&#1084;%20(convert-video-online.com)%20(1)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USER\Desktop\&#1095;&#1080;&#1090;&#1077;&#1083;&#1100;%20&#1075;&#1086;&#1076;&#1072;\&#1082;&#1088;&#1086;&#1083;&#1080;&#1082;%20(convert-video-online.com).wmv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95;&#1080;&#1090;&#1077;&#1083;&#1100;%20&#1075;&#1086;&#1076;&#1072;\&#1072;&#1083;&#1080;&#1089;&#1072;%20(convert-video-online.com)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Мастер класс на тему: </a:t>
            </a:r>
            <a:r>
              <a:rPr lang="ru-RU" dirty="0" smtClean="0"/>
              <a:t>«Интерактивные методы обучения. Метод кейсов.»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Бурцевой Натальи Эдуардовны, </a:t>
            </a:r>
          </a:p>
          <a:p>
            <a:r>
              <a:rPr lang="ru-RU" sz="2400" dirty="0" smtClean="0"/>
              <a:t>учителя начальных классов первой категории </a:t>
            </a:r>
          </a:p>
          <a:p>
            <a:r>
              <a:rPr lang="ru-RU" sz="2400" dirty="0" smtClean="0"/>
              <a:t>МБОУ СШ №1 им. А. Твардовского города Починка 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8640"/>
            <a:ext cx="7772400" cy="462267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Кейс- метод.</a:t>
            </a:r>
          </a:p>
          <a:p>
            <a:pPr algn="just"/>
            <a:r>
              <a:rPr lang="ru-RU" sz="3600" dirty="0" smtClean="0"/>
              <a:t>Метод активного проблемно-ситуационного анализа, основанный на обучении путем решения конкретных задач-ситуаций(кейсов).</a:t>
            </a:r>
          </a:p>
          <a:p>
            <a:pPr algn="l"/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16835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Кейс-метод развивает способность находить решение проблемы и учиться работать с информацией. Акцент делается не на получение готовых знаний, а на их выработку, на </a:t>
            </a:r>
            <a:r>
              <a:rPr lang="ru-RU" sz="3600" u="sng" dirty="0" smtClean="0"/>
              <a:t>сотворчество </a:t>
            </a:r>
            <a:r>
              <a:rPr lang="ru-RU" sz="3600" dirty="0" smtClean="0"/>
              <a:t> учителя и ученика</a:t>
            </a:r>
            <a:endParaRPr lang="ru-RU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112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 smtClean="0"/>
              <a:t>Потенциал метода кейсов</a:t>
            </a:r>
            <a:br>
              <a:rPr lang="ru-RU" sz="3600" u="sng" dirty="0" smtClean="0"/>
            </a:br>
            <a:r>
              <a:rPr lang="ru-RU" sz="3600" dirty="0" smtClean="0"/>
              <a:t>Способствует развитию умений:</a:t>
            </a:r>
            <a:br>
              <a:rPr lang="ru-RU" sz="3600" dirty="0" smtClean="0"/>
            </a:br>
            <a:r>
              <a:rPr lang="ru-RU" sz="3600" dirty="0" smtClean="0"/>
              <a:t>- анализировать ситуации</a:t>
            </a:r>
            <a:br>
              <a:rPr lang="ru-RU" sz="3600" dirty="0" smtClean="0"/>
            </a:br>
            <a:r>
              <a:rPr lang="ru-RU" sz="3600" dirty="0" smtClean="0"/>
              <a:t>- оценивать альтернативы</a:t>
            </a:r>
            <a:br>
              <a:rPr lang="ru-RU" sz="3600" dirty="0" smtClean="0"/>
            </a:br>
            <a:r>
              <a:rPr lang="ru-RU" sz="3600" dirty="0" smtClean="0"/>
              <a:t>- выбирать оптимальный вариант решения</a:t>
            </a:r>
            <a:br>
              <a:rPr lang="ru-RU" sz="3600" dirty="0" smtClean="0"/>
            </a:br>
            <a:r>
              <a:rPr lang="ru-RU" sz="3600" dirty="0" smtClean="0"/>
              <a:t>- составлять план осуществления решений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456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/>
              <a:t>Результат – устойчивый навык решения практических задач, который так необходим для формирования функционально – грамотного человека.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ip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776864" cy="52565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rorty-kip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675"/>
            <a:ext cx="9144000" cy="66726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Pictures\2020-11-15 меню\меню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0"/>
            <a:ext cx="5832649" cy="63813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Pictures\2020-11-15 рейсы\рейсы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444" y="332656"/>
            <a:ext cx="6321111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успе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више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4" y="188640"/>
            <a:ext cx="3852936" cy="3096344"/>
          </a:xfrm>
          <a:prstGeom prst="rect">
            <a:avLst/>
          </a:prstGeom>
          <a:noFill/>
        </p:spPr>
      </p:pic>
      <p:pic>
        <p:nvPicPr>
          <p:cNvPr id="2052" name="Picture 4" descr="C:\Users\USER\Desktop\работа в групп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608512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i="1" dirty="0" smtClean="0">
                <a:solidFill>
                  <a:schemeClr val="accent5"/>
                </a:solidFill>
              </a:rPr>
              <a:t>« Нужно бежать со всех ног, чтобы только оставаться на месте, а чтобы куда-то попасть, нужно бежать как минимум вдвое быстрее».</a:t>
            </a:r>
            <a:endParaRPr lang="ru-RU" sz="3200" i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/>
                </a:solidFill>
              </a:rPr>
              <a:t>Льюис </a:t>
            </a:r>
            <a:r>
              <a:rPr lang="ru-RU" b="1" i="1" dirty="0" err="1" smtClean="0">
                <a:solidFill>
                  <a:schemeClr val="accent4"/>
                </a:solidFill>
              </a:rPr>
              <a:t>Керрол</a:t>
            </a:r>
            <a:endParaRPr lang="ru-RU" b="1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яне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568952" cy="57606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fonovaa_muzyka_krasivaa_melodia_fon_(5music.online)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49750" y="225583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xmlns="" val="21349691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лиса ммм (convert-video-online.com) (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16250" y="3105150"/>
          <a:ext cx="3111500" cy="647700"/>
        </p:xfrm>
        <a:graphic>
          <a:graphicData uri="http://schemas.openxmlformats.org/presentationml/2006/ole">
            <p:oleObj spid="_x0000_s1028" name="Объект упаковщика для оболочки" showAsIcon="1" r:id="rId4" imgW="3142445" imgH="643944" progId="Package">
              <p:embed/>
            </p:oleObj>
          </a:graphicData>
        </a:graphic>
      </p:graphicFrame>
      <p:pic>
        <p:nvPicPr>
          <p:cNvPr id="5" name="кролик (convert-video-online.com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лиса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84511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32657"/>
            <a:ext cx="7772400" cy="4478654"/>
          </a:xfrm>
        </p:spPr>
        <p:txBody>
          <a:bodyPr>
            <a:noAutofit/>
          </a:bodyPr>
          <a:lstStyle/>
          <a:p>
            <a:pPr algn="just"/>
            <a:r>
              <a:rPr lang="ru-RU" sz="4400" dirty="0" smtClean="0"/>
              <a:t>«Облако тегов» или «Облако слов»-</a:t>
            </a:r>
            <a:r>
              <a:rPr lang="ru-RU" sz="2800" dirty="0" smtClean="0"/>
              <a:t>это форма визуализации данных, набор ключевых слов и словосочетаний, написанных разными шрифтами и, иногда, разного цвета. Важность каждого ключевого слова обозначается размером шрифта или цветом. Чем крупнее шрифт, тем чаще слово употребляется в тексте.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Отдых,Мор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5688632"/>
          </a:xfrm>
          <a:prstGeom prst="rect">
            <a:avLst/>
          </a:prstGeom>
          <a:noFill/>
        </p:spPr>
      </p:pic>
      <p:pic>
        <p:nvPicPr>
          <p:cNvPr id="2" name="Picture 2" descr="C:\Users\USER\Downloads\Отдых,Море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402136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1445</TotalTime>
  <Words>182</Words>
  <Application>Microsoft Office PowerPoint</Application>
  <PresentationFormat>Экран (4:3)</PresentationFormat>
  <Paragraphs>15</Paragraphs>
  <Slides>20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Открытая</vt:lpstr>
      <vt:lpstr>Объект упаковщика для оболочки</vt:lpstr>
      <vt:lpstr>Мастер класс на тему: «Интерактивные методы обучения. Метод кейсов.»</vt:lpstr>
      <vt:lpstr>« Нужно бежать со всех ног, чтобы только оставаться на месте, а чтобы куда-то попасть, нужно бежать как минимум вдвое быстрее».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 </vt:lpstr>
      <vt:lpstr>Кейс-метод развивает способность находить решение проблемы и учиться работать с информацией. Акцент делается не на получение готовых знаний, а на их выработку, на сотворчество  учителя и ученика</vt:lpstr>
      <vt:lpstr>Потенциал метода кейсов Способствует развитию умений: - анализировать ситуации - оценивать альтернативы - выбирать оптимальный вариант решения - составлять план осуществления решений   </vt:lpstr>
      <vt:lpstr>Результат – устойчивый навык решения практических задач, который так необходим для формирования функционально – грамотного человека.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ситуации успеха – средство положительного отношения младших школьников к учебе»</dc:title>
  <dc:creator>USER</dc:creator>
  <cp:lastModifiedBy>USER</cp:lastModifiedBy>
  <cp:revision>136</cp:revision>
  <dcterms:created xsi:type="dcterms:W3CDTF">2020-02-16T16:09:17Z</dcterms:created>
  <dcterms:modified xsi:type="dcterms:W3CDTF">2020-11-15T13:37:53Z</dcterms:modified>
</cp:coreProperties>
</file>