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4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787153-9040-4D75-B50D-F1EBD55F57E2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DDA688-2954-47A5-BBC2-D48176C0AB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727468"/>
              </p:ext>
            </p:extLst>
          </p:nvPr>
        </p:nvGraphicFramePr>
        <p:xfrm>
          <a:off x="0" y="1299695"/>
          <a:ext cx="9180512" cy="49320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08280"/>
                <a:gridCol w="4507736"/>
                <a:gridCol w="162560"/>
                <a:gridCol w="4301936"/>
              </a:tblGrid>
              <a:tr h="82200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Вариант 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Вариант 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00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a+b</a:t>
                      </a:r>
                      <a:r>
                        <a:rPr lang="ru-RU" sz="2000" b="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a-b</a:t>
                      </a:r>
                      <a:r>
                        <a:rPr lang="ru-RU" sz="2000" b="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000" b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2000" b="0" spc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x+y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x-y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200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2x-c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2x+c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3c-y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3c+y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200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3x-5y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3x+5y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en-US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7a-8b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8b+7a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200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5x-2y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5x+2y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2c-3a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3a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+2c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200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10a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+5d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10a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-5d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3n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-m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3n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+m</a:t>
                      </a:r>
                      <a:r>
                        <a:rPr lang="en-US" sz="2000" b="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020972" y="2308324"/>
            <a:ext cx="99509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a²-b²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0102" y="311176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4x²-c²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8517" y="3947525"/>
            <a:ext cx="184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9x²-25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5115" y="4768318"/>
            <a:ext cx="1343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25х²-4у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5589999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100а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-25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2240" y="230832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x²-y²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14612" y="309657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9c²-y²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4288" y="39475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49a²-64b²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80595" y="476831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4c²-9a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03148" y="557351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9m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–m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aseline="300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 суммы (разности) двух выражений равен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вадрату первого выражения плюс (минус) удвоенное произведение первого и второго выражений плюс квадрат второго выражения </a:t>
            </a:r>
          </a:p>
          <a:p>
            <a:r>
              <a:rPr lang="ru-R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Произведение разности двух выражений и их суммы равно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азности квадратов этих выражений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0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значит разложить многочлен на множители?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Каким способом произведено следующее разложение 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5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+3х=х(х+3)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Каким способом произведено следующее разложение 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5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+3х</a:t>
            </a:r>
            <a:r>
              <a:rPr lang="ru-RU" sz="35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+2х+6 = </a:t>
            </a:r>
            <a:endParaRPr lang="ru-RU" sz="35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5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+3х</a:t>
            </a:r>
            <a:r>
              <a:rPr lang="ru-RU" sz="35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)+( 2х+6)=х</a:t>
            </a:r>
            <a:r>
              <a:rPr lang="ru-RU" sz="35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(х+3)+2(х+3)=(х</a:t>
            </a:r>
            <a:r>
              <a:rPr lang="ru-RU" sz="35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+2)(х+3)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 способом произведено следующее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разложение </a:t>
            </a:r>
            <a:r>
              <a:rPr lang="ru-RU" sz="3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4х</a:t>
            </a:r>
            <a:r>
              <a:rPr lang="ru-RU" sz="35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+12х+9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=(2х+3)</a:t>
            </a:r>
            <a:r>
              <a:rPr lang="ru-RU" sz="35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Вычислить </a:t>
            </a:r>
            <a:r>
              <a:rPr lang="ru-RU" sz="3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47²-37²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67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«Разложение разности квадратов на множители»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sz="7200" b="1" dirty="0" smtClean="0"/>
          </a:p>
          <a:p>
            <a:pPr marL="0" indent="0" algn="ctr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a</a:t>
            </a:r>
            <a:r>
              <a:rPr lang="ru-RU" sz="7200" b="1" baseline="30000" dirty="0">
                <a:solidFill>
                  <a:schemeClr val="tx1"/>
                </a:solidFill>
              </a:rPr>
              <a:t>2</a:t>
            </a:r>
            <a:r>
              <a:rPr lang="ru-RU" sz="7200" b="1" dirty="0">
                <a:solidFill>
                  <a:schemeClr val="tx1"/>
                </a:solidFill>
              </a:rPr>
              <a:t>-</a:t>
            </a:r>
            <a:r>
              <a:rPr lang="en-US" sz="7200" b="1" dirty="0">
                <a:solidFill>
                  <a:schemeClr val="tx1"/>
                </a:solidFill>
              </a:rPr>
              <a:t>b</a:t>
            </a:r>
            <a:r>
              <a:rPr lang="ru-RU" sz="7200" b="1" baseline="30000" dirty="0">
                <a:solidFill>
                  <a:schemeClr val="tx1"/>
                </a:solidFill>
              </a:rPr>
              <a:t>2</a:t>
            </a:r>
            <a:r>
              <a:rPr lang="ru-RU" sz="7200" b="1" dirty="0">
                <a:solidFill>
                  <a:schemeClr val="tx1"/>
                </a:solidFill>
              </a:rPr>
              <a:t>=(</a:t>
            </a:r>
            <a:r>
              <a:rPr lang="en-US" sz="7200" b="1" dirty="0" smtClean="0">
                <a:solidFill>
                  <a:schemeClr val="tx1"/>
                </a:solidFill>
              </a:rPr>
              <a:t>a</a:t>
            </a:r>
            <a:r>
              <a:rPr lang="ru-RU" sz="7200" b="1" dirty="0">
                <a:solidFill>
                  <a:schemeClr val="tx1"/>
                </a:solidFill>
              </a:rPr>
              <a:t>-</a:t>
            </a:r>
            <a:r>
              <a:rPr lang="en-US" sz="7200" b="1" dirty="0" smtClean="0">
                <a:solidFill>
                  <a:schemeClr val="tx1"/>
                </a:solidFill>
              </a:rPr>
              <a:t>b</a:t>
            </a:r>
            <a:r>
              <a:rPr lang="ru-RU" sz="7200" b="1" dirty="0">
                <a:solidFill>
                  <a:schemeClr val="tx1"/>
                </a:solidFill>
              </a:rPr>
              <a:t>)(</a:t>
            </a:r>
            <a:r>
              <a:rPr lang="en-US" sz="7200" b="1" dirty="0" smtClean="0">
                <a:solidFill>
                  <a:schemeClr val="tx1"/>
                </a:solidFill>
              </a:rPr>
              <a:t>a</a:t>
            </a:r>
            <a:r>
              <a:rPr lang="ru-RU" sz="7200" b="1" dirty="0">
                <a:solidFill>
                  <a:schemeClr val="tx1"/>
                </a:solidFill>
              </a:rPr>
              <a:t>+</a:t>
            </a:r>
            <a:r>
              <a:rPr lang="en-US" sz="7200" b="1" dirty="0" smtClean="0">
                <a:solidFill>
                  <a:schemeClr val="tx1"/>
                </a:solidFill>
              </a:rPr>
              <a:t>b</a:t>
            </a:r>
            <a:r>
              <a:rPr lang="ru-RU" sz="7200" b="1" dirty="0">
                <a:solidFill>
                  <a:schemeClr val="tx1"/>
                </a:solidFill>
              </a:rPr>
              <a:t>)</a:t>
            </a:r>
            <a:endParaRPr lang="ru-RU" sz="7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2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86800" cy="4525963"/>
          </a:xfrm>
        </p:spPr>
        <p:txBody>
          <a:bodyPr>
            <a:noAutofit/>
          </a:bodyPr>
          <a:lstStyle/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собой представляет формула разности квадратов? </a:t>
            </a:r>
          </a:p>
          <a:p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baseline="30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baseline="30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собой представляет правая часть? </a:t>
            </a:r>
          </a:p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Многочлен </a:t>
            </a:r>
            <a:endParaRPr lang="ru-RU" sz="24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собой представляет левая часть? </a:t>
            </a:r>
          </a:p>
          <a:p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Произведение множителей</a:t>
            </a:r>
            <a:endParaRPr lang="ru-RU" sz="24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Поменяйте правую часть и левую части тождества местами. Что       получилось?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baseline="30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baseline="30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получили формулу для разложения многочлена на множители 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Рассмотрим пример применения данной формулы к конкретному примеру  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49х</a:t>
            </a:r>
            <a:r>
              <a:rPr lang="ru-RU" sz="2400" i="1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-16у</a:t>
            </a:r>
            <a:r>
              <a:rPr lang="ru-RU" sz="2400" i="1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(7х)</a:t>
            </a:r>
            <a:r>
              <a:rPr lang="ru-RU" sz="2400" i="1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(4у)</a:t>
            </a:r>
            <a:r>
              <a:rPr lang="ru-RU" sz="2400" i="1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=(7х-4у)(7х+4у)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Разложите на множители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-9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en-US" sz="32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-9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9m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-16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1-16a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25a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-16b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49-100a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42792" cy="44973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х-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m+a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(3m-4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(3m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(1-4ab)</a:t>
            </a:r>
            <a:r>
              <a:rPr 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(1+4ab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5a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4b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5a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4b)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7-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10abc)</a:t>
            </a:r>
            <a:r>
              <a:rPr lang="en-US" sz="32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(7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10abc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0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360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Самостоятельная работа</vt:lpstr>
      <vt:lpstr>Презентация PowerPoint</vt:lpstr>
      <vt:lpstr>Презентация PowerPoint</vt:lpstr>
      <vt:lpstr> «Разложение разности квадратов на множители»</vt:lpstr>
      <vt:lpstr>Презентация PowerPoint</vt:lpstr>
      <vt:lpstr>Разложите на множители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</dc:title>
  <dc:creator>ТВ</dc:creator>
  <cp:lastModifiedBy>ТВ</cp:lastModifiedBy>
  <cp:revision>21</cp:revision>
  <dcterms:created xsi:type="dcterms:W3CDTF">2017-02-18T17:56:28Z</dcterms:created>
  <dcterms:modified xsi:type="dcterms:W3CDTF">2017-02-19T15:27:15Z</dcterms:modified>
</cp:coreProperties>
</file>