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57" r:id="rId4"/>
    <p:sldId id="259" r:id="rId5"/>
    <p:sldId id="258" r:id="rId6"/>
    <p:sldId id="277" r:id="rId7"/>
    <p:sldId id="271" r:id="rId8"/>
    <p:sldId id="268" r:id="rId9"/>
    <p:sldId id="269" r:id="rId10"/>
    <p:sldId id="275" r:id="rId11"/>
    <p:sldId id="276" r:id="rId12"/>
    <p:sldId id="273" r:id="rId13"/>
    <p:sldId id="270" r:id="rId14"/>
    <p:sldId id="260" r:id="rId15"/>
    <p:sldId id="261" r:id="rId16"/>
    <p:sldId id="262" r:id="rId17"/>
    <p:sldId id="265" r:id="rId18"/>
    <p:sldId id="266" r:id="rId19"/>
    <p:sldId id="272" r:id="rId20"/>
    <p:sldId id="26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D7B01D-8D71-4422-AF7A-D1A1AAA9688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E918F5-EE2D-4F0A-AA53-A41F375C2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91;&#1088;&#1086;&#1082;\%5bPH-SED-07_1-2-08%5d_%5bMV_002-01%5d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85818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«ЗНАНИЕ ТОЛЬКО ТОГДА ЗНАНИЕ,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КОГДА ОНО ПРИОБРЕТЕНО УСИЛИЯМИ МЫСЛИ, А НЕ ПАМЯТИ»</a:t>
            </a:r>
          </a:p>
          <a:p>
            <a:endParaRPr lang="ru-RU" dirty="0" smtClean="0"/>
          </a:p>
          <a:p>
            <a:r>
              <a:rPr lang="ru-RU" dirty="0" smtClean="0"/>
              <a:t>Л.Н.ТОЛСТОЙ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409696"/>
          </a:xfrm>
        </p:spPr>
        <p:txBody>
          <a:bodyPr/>
          <a:lstStyle/>
          <a:p>
            <a:r>
              <a:rPr lang="ru-RU" sz="6000" dirty="0" smtClean="0">
                <a:solidFill>
                  <a:srgbClr val="002060"/>
                </a:solidFill>
              </a:rPr>
              <a:t>Эпиграф к уроку: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Давление, производимое на жидкость или газ, передается без изменения в каждую точку жидкости или газа.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ЗАКОН ПАСКАЛЯ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46 из 311"/>
          <p:cNvPicPr>
            <a:picLocks noChangeAspect="1" noChangeArrowheads="1"/>
          </p:cNvPicPr>
          <p:nvPr/>
        </p:nvPicPr>
        <p:blipFill>
          <a:blip r:embed="rId2" cstate="print"/>
          <a:srcRect b="5765"/>
          <a:stretch>
            <a:fillRect/>
          </a:stretch>
        </p:blipFill>
        <p:spPr bwMode="auto">
          <a:xfrm>
            <a:off x="2071670" y="285728"/>
            <a:ext cx="4714908" cy="5993527"/>
          </a:xfrm>
          <a:prstGeom prst="rect">
            <a:avLst/>
          </a:prstGeom>
          <a:noFill/>
          <a:ln cmpd="thickThin"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Физкультминутка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9154" name="Picture 2" descr="Картинка 128 из 1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00438"/>
            <a:ext cx="3143272" cy="3143272"/>
          </a:xfrm>
          <a:prstGeom prst="rect">
            <a:avLst/>
          </a:prstGeom>
          <a:noFill/>
        </p:spPr>
      </p:pic>
      <p:pic>
        <p:nvPicPr>
          <p:cNvPr id="49156" name="Picture 4" descr="Картинка 29 из 24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3559769" cy="2880424"/>
          </a:xfrm>
          <a:prstGeom prst="rect">
            <a:avLst/>
          </a:prstGeom>
          <a:noFill/>
        </p:spPr>
      </p:pic>
      <p:pic>
        <p:nvPicPr>
          <p:cNvPr id="49160" name="Picture 8" descr="Картинка 158 из 25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36501"/>
            <a:ext cx="2928958" cy="359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24000"/>
            <a:ext cx="8929718" cy="49053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dirty="0" smtClean="0">
                <a:solidFill>
                  <a:srgbClr val="C00000"/>
                </a:solidFill>
              </a:rPr>
              <a:t>I ряд - красная грань </a:t>
            </a:r>
            <a:r>
              <a:rPr lang="ru-RU" sz="3100" dirty="0" smtClean="0">
                <a:solidFill>
                  <a:srgbClr val="92D050"/>
                </a:solidFill>
              </a:rPr>
              <a:t>II ряд - на зеленая грань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III ряд - на синяя грань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</a:t>
            </a:r>
            <a:r>
              <a:rPr lang="ru-RU" dirty="0" smtClean="0"/>
              <a:t> С помощью динамометра измерьте силу давления бруска на стол:</a:t>
            </a:r>
          </a:p>
          <a:p>
            <a:pPr>
              <a:buNone/>
            </a:pPr>
            <a:r>
              <a:rPr lang="en-US" dirty="0" smtClean="0"/>
              <a:t>F</a:t>
            </a:r>
            <a:r>
              <a:rPr lang="ru-RU" baseline="-25000" dirty="0" smtClean="0"/>
              <a:t>давления</a:t>
            </a:r>
            <a:r>
              <a:rPr lang="ru-RU" dirty="0" smtClean="0"/>
              <a:t> = ____________Н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rgbClr val="FFFF00"/>
                </a:solidFill>
              </a:rPr>
              <a:t>2.</a:t>
            </a:r>
            <a:r>
              <a:rPr lang="ru-RU" dirty="0" smtClean="0"/>
              <a:t> С помощью линейки измерьте длину, ширину  в см, а затем переведите эти значения в метры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ru-RU" dirty="0" smtClean="0"/>
              <a:t> = </a:t>
            </a:r>
            <a:r>
              <a:rPr lang="ru-RU" dirty="0" err="1" smtClean="0"/>
              <a:t>_____см</a:t>
            </a:r>
            <a:r>
              <a:rPr lang="ru-RU" dirty="0" smtClean="0"/>
              <a:t> </a:t>
            </a:r>
            <a:r>
              <a:rPr lang="ru-RU" dirty="0" err="1" smtClean="0"/>
              <a:t>________м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b</a:t>
            </a:r>
            <a:r>
              <a:rPr lang="ru-RU" dirty="0" smtClean="0"/>
              <a:t> = </a:t>
            </a:r>
            <a:r>
              <a:rPr lang="ru-RU" dirty="0" err="1" smtClean="0"/>
              <a:t>_____см</a:t>
            </a:r>
            <a:r>
              <a:rPr lang="ru-RU" dirty="0" smtClean="0"/>
              <a:t> </a:t>
            </a:r>
            <a:r>
              <a:rPr lang="ru-RU" dirty="0" err="1" smtClean="0"/>
              <a:t>________м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3.</a:t>
            </a:r>
            <a:r>
              <a:rPr lang="ru-RU" dirty="0" smtClean="0"/>
              <a:t>  Вычислите площадь заданной грани</a:t>
            </a:r>
          </a:p>
          <a:p>
            <a:pPr>
              <a:buNone/>
            </a:pPr>
            <a:r>
              <a:rPr lang="en-US" dirty="0" smtClean="0"/>
              <a:t>S</a:t>
            </a:r>
            <a:r>
              <a:rPr lang="en-US" baseline="-25000" dirty="0" smtClean="0"/>
              <a:t> </a:t>
            </a:r>
            <a:r>
              <a:rPr lang="ru-RU" dirty="0" smtClean="0"/>
              <a:t>= </a:t>
            </a:r>
            <a:r>
              <a:rPr lang="en-US" dirty="0" err="1" smtClean="0"/>
              <a:t>ab</a:t>
            </a:r>
            <a:r>
              <a:rPr lang="ru-RU" dirty="0" smtClean="0"/>
              <a:t> = </a:t>
            </a:r>
            <a:r>
              <a:rPr lang="ru-RU" dirty="0" err="1" smtClean="0"/>
              <a:t>_______________м</a:t>
            </a:r>
            <a:r>
              <a:rPr lang="ru-RU" dirty="0" smtClean="0"/>
              <a:t> </a:t>
            </a:r>
            <a:r>
              <a:rPr lang="ru-RU" baseline="30000" dirty="0" smtClean="0"/>
              <a:t>.</a:t>
            </a:r>
            <a:r>
              <a:rPr lang="ru-RU" dirty="0" smtClean="0"/>
              <a:t> м</a:t>
            </a:r>
            <a:r>
              <a:rPr lang="ru-RU" baseline="30000" dirty="0" smtClean="0"/>
              <a:t> </a:t>
            </a:r>
            <a:r>
              <a:rPr lang="ru-RU" dirty="0" smtClean="0"/>
              <a:t>= 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Округлите полученные значения.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4.</a:t>
            </a:r>
            <a:r>
              <a:rPr lang="ru-RU" dirty="0" smtClean="0"/>
              <a:t> Рассчитайте давление </a:t>
            </a:r>
            <a:r>
              <a:rPr lang="ru-RU" dirty="0" err="1" smtClean="0"/>
              <a:t>р</a:t>
            </a:r>
            <a:r>
              <a:rPr lang="ru-RU" dirty="0" smtClean="0"/>
              <a:t> = ____ Па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002060"/>
                </a:solidFill>
              </a:rPr>
              <a:t>Работа в группах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u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4191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u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1343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ul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214554"/>
            <a:ext cx="1343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39" r:id="rId2" imgW="8353308" imgH="6232836"/>
        </mc:Choice>
        <mc:Fallback>
          <p:control r:id="rId2" imgW="8353308" imgH="623283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260350"/>
                  <a:ext cx="8353425" cy="6232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58" r:id="rId2" imgW="7848720" imgH="5473800"/>
        </mc:Choice>
        <mc:Fallback>
          <p:control r:id="rId2" imgW="7848720" imgH="5473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476250"/>
                  <a:ext cx="7848600" cy="5473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59" r:id="rId3" imgW="8642500" imgH="6319694"/>
        </mc:Choice>
        <mc:Fallback>
          <p:control r:id="rId3" imgW="8642500" imgH="6319694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88913"/>
                  <a:ext cx="8642350" cy="6319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82" r:id="rId2" imgW="7920000" imgH="5545080"/>
        </mc:Choice>
        <mc:Fallback>
          <p:control r:id="rId2" imgW="7920000" imgH="55450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404813"/>
                  <a:ext cx="7920038" cy="55451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483" r:id="rId3" imgW="8642500" imgH="6319694"/>
        </mc:Choice>
        <mc:Fallback>
          <p:control r:id="rId3" imgW="8642500" imgH="6319694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88913"/>
                  <a:ext cx="8642350" cy="6319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54" r:id="rId2" imgW="8173981" imgH="5799314"/>
        </mc:Choice>
        <mc:Fallback>
          <p:control r:id="rId2" imgW="8173981" imgH="579931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333375"/>
                  <a:ext cx="8174038" cy="57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4579" r:id="rId2" imgW="8027819" imgH="5743459"/>
        </mc:Choice>
        <mc:Fallback>
          <p:control r:id="rId2" imgW="8027819" imgH="574345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404813"/>
                  <a:ext cx="8027987" cy="574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Несчастные случаи на воде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6082" name="Picture 2" descr="Картинка 39 из 1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357561"/>
            <a:ext cx="4000528" cy="3015783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46084" name="Picture 4" descr="http://t3.gstatic.com/images?q=tbn:ANd9GcSgw0xpauLjoWc27fos9VIWzMyQhFZyYfQLwXs9oUFyWM_iER6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86926"/>
            <a:ext cx="4000528" cy="2996536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0.gstatic.com/images?q=tbn:ANd9GcR0ER4p1zVH-BoqG26CUz3wH6pZxBSA4ESvA4VUj8V-MGjaq4W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214710" cy="32147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7112" name="Picture 8" descr="Картинка 53 из 6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2643206" cy="26432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24" name="Picture 4" descr="Картинка 240 из 385"/>
          <p:cNvPicPr>
            <a:picLocks noChangeAspect="1" noChangeArrowheads="1"/>
          </p:cNvPicPr>
          <p:nvPr/>
        </p:nvPicPr>
        <p:blipFill>
          <a:blip r:embed="rId4" cstate="print"/>
          <a:srcRect r="20312"/>
          <a:stretch>
            <a:fillRect/>
          </a:stretch>
        </p:blipFill>
        <p:spPr bwMode="auto">
          <a:xfrm>
            <a:off x="5643570" y="3857628"/>
            <a:ext cx="3214710" cy="268521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26" name="Picture 6" descr="Картинка 25 из 851"/>
          <p:cNvPicPr>
            <a:picLocks noChangeAspect="1" noChangeArrowheads="1"/>
          </p:cNvPicPr>
          <p:nvPr/>
        </p:nvPicPr>
        <p:blipFill>
          <a:blip r:embed="rId5" cstate="print"/>
          <a:srcRect t="14583"/>
          <a:stretch>
            <a:fillRect/>
          </a:stretch>
        </p:blipFill>
        <p:spPr bwMode="auto">
          <a:xfrm>
            <a:off x="6000760" y="214290"/>
            <a:ext cx="2571768" cy="32925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9698" name="Picture 2" descr="Картинка 4 из 128"/>
          <p:cNvPicPr>
            <a:picLocks noChangeAspect="1" noChangeArrowheads="1"/>
          </p:cNvPicPr>
          <p:nvPr/>
        </p:nvPicPr>
        <p:blipFill>
          <a:blip r:embed="rId6" cstate="print"/>
          <a:srcRect r="4798" b="9999"/>
          <a:stretch>
            <a:fillRect/>
          </a:stretch>
        </p:blipFill>
        <p:spPr bwMode="auto">
          <a:xfrm>
            <a:off x="3786182" y="1500174"/>
            <a:ext cx="1830598" cy="21431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Олени Якутии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51202" name="Picture 2" descr="Картинка 8 из 1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096000" cy="457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§ 39, № 1 – 9  стр.30 -31 (в рабочей тетради), </a:t>
            </a:r>
          </a:p>
          <a:p>
            <a:r>
              <a:rPr lang="ru-RU" sz="3200" dirty="0" smtClean="0"/>
              <a:t>по желанию выполнить домашнюю лабораторную работу № 3 «Исследование передачи давления твердыми телами и газами».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ДОМАШНЕЕ ЗАДАНИЕ: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529159" cy="53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8136000" imgH="5759280"/>
        </mc:Choice>
        <mc:Fallback>
          <p:control r:id="rId2" imgW="8136000" imgH="57592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333375"/>
                  <a:ext cx="8135937" cy="5759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r:id="rId3" imgW="8604517" imgH="6165514"/>
        </mc:Choice>
        <mc:Fallback>
          <p:control r:id="rId3" imgW="8604517" imgH="6165514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260350"/>
                  <a:ext cx="8604250" cy="6165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5257808" cy="1643074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002060"/>
                </a:solidFill>
              </a:rPr>
              <a:t>Блез Паскаль</a:t>
            </a:r>
            <a:br>
              <a:rPr lang="ru-RU" sz="5300" dirty="0" smtClean="0">
                <a:solidFill>
                  <a:srgbClr val="002060"/>
                </a:solidFill>
              </a:rPr>
            </a:br>
            <a:r>
              <a:rPr lang="ru-RU" sz="5300" dirty="0" smtClean="0">
                <a:solidFill>
                  <a:srgbClr val="002060"/>
                </a:solidFill>
              </a:rPr>
              <a:t>(1623-1662)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587734" cy="43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857232"/>
            <a:ext cx="46434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dirty="0"/>
              <a:t>	</a:t>
            </a:r>
            <a:r>
              <a:rPr lang="ru-RU" sz="2400" dirty="0">
                <a:solidFill>
                  <a:schemeClr val="bg1"/>
                </a:solidFill>
              </a:rPr>
              <a:t>Французский математик и физик, один из величайших умов XVII столетия.  Он открыл и исследовал ряд важных свойств жидкостей и газов, интересными опытами доказал существование атмосферного давления. Его именем названа единица давления и популярный язык программирования. Блез Паскаль изобрёл счётную машину -  микрокалькулятор первого поколения.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1 Па – это давление, которое производит сила в 1 Н, действующая на поверхность площадью 1 м </a:t>
            </a:r>
            <a:r>
              <a:rPr lang="ru-RU" sz="3200" baseline="30000" dirty="0" smtClean="0"/>
              <a:t>2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 перпендикулярно этой поверхности.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Единица измерения давления – 1 Па.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757742" cy="4691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... давление гусеничного трактора массой 6,7 тонны на почву составляет 47000 Па.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... втыкая пальцем иглу или булавку в ткань, мы создаем давление около 100 000 000 Па.</a:t>
            </a:r>
            <a:br>
              <a:rPr lang="ru-RU" dirty="0" smtClean="0"/>
            </a:br>
            <a:r>
              <a:rPr lang="ru-RU" dirty="0" smtClean="0"/>
              <a:t>... когда жалит оса, то она оказывает на кожу человека давление 30 000 000 000 Па.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ПРЕДСТАВЬТЕ СЕБЕ 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://i2.guns.ru/forums/icons/forum_pictures/004208/4208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724275" cy="27622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4036" name="Picture 4" descr="Картинка 126 из 177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256"/>
            <a:ext cx="2955914" cy="204930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608" r:id="rId2" imgW="8642274" imgH="6175525"/>
        </mc:Choice>
        <mc:Fallback>
          <p:control r:id="rId2" imgW="8642274" imgH="6175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333375"/>
                  <a:ext cx="8642350" cy="6175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[PH-SED-07_1-2-08]_[MV_002-01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475" y="321431"/>
            <a:ext cx="8199491" cy="577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876</TotalTime>
  <Words>231</Words>
  <Application>Microsoft Office PowerPoint</Application>
  <PresentationFormat>Экран (4:3)</PresentationFormat>
  <Paragraphs>37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Эпиграф к уроку:</vt:lpstr>
      <vt:lpstr>Презентация PowerPoint</vt:lpstr>
      <vt:lpstr>Презентация PowerPoint</vt:lpstr>
      <vt:lpstr>Презентация PowerPoint</vt:lpstr>
      <vt:lpstr>Блез Паскаль (1623-1662) </vt:lpstr>
      <vt:lpstr>Единица измерения давления – 1 Па.</vt:lpstr>
      <vt:lpstr>ПРЕДСТАВЬТЕ СЕБЕ ! </vt:lpstr>
      <vt:lpstr>4</vt:lpstr>
      <vt:lpstr>Презентация PowerPoint</vt:lpstr>
      <vt:lpstr>ЗАКОН ПАСКАЛЯ</vt:lpstr>
      <vt:lpstr>Презентация PowerPoint</vt:lpstr>
      <vt:lpstr>Физкультминутка</vt:lpstr>
      <vt:lpstr>Работа в группах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Несчастные случаи на воде</vt:lpstr>
      <vt:lpstr>Олени Якутии</vt:lpstr>
      <vt:lpstr>ДОМАШНЕЕ ЗАДАНИЕ: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 к уроку:</dc:title>
  <dc:creator>Admin</dc:creator>
  <cp:lastModifiedBy>student-11</cp:lastModifiedBy>
  <cp:revision>94</cp:revision>
  <dcterms:created xsi:type="dcterms:W3CDTF">2012-03-03T18:31:10Z</dcterms:created>
  <dcterms:modified xsi:type="dcterms:W3CDTF">2018-08-24T06:18:00Z</dcterms:modified>
</cp:coreProperties>
</file>