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70" r:id="rId4"/>
    <p:sldId id="271" r:id="rId5"/>
    <p:sldId id="260" r:id="rId6"/>
    <p:sldId id="261" r:id="rId7"/>
    <p:sldId id="268" r:id="rId8"/>
    <p:sldId id="262" r:id="rId9"/>
    <p:sldId id="264" r:id="rId10"/>
    <p:sldId id="265" r:id="rId11"/>
    <p:sldId id="266" r:id="rId12"/>
    <p:sldId id="267" r:id="rId13"/>
    <p:sldId id="269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4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7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9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9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4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4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7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8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2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0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6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F075-9153-4E2D-A0C3-543CAC05EA49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BFB1-493A-4D1E-9A2C-F078D5B40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1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596736" y="2570790"/>
            <a:ext cx="89985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 проектов как современная педагогическая технология»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7263" y="44511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Шамало Г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В.,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5229" y="5304992"/>
            <a:ext cx="492443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3818" y="736236"/>
            <a:ext cx="750223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школа №1 им. А. Твардовского г. Починка Смоленской области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67692" y="365125"/>
            <a:ext cx="10086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4458" y="719068"/>
            <a:ext cx="7367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КЛАССИФИКАЦИЯ ПРОЕКТОВ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9647" y="1321356"/>
            <a:ext cx="3960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контактов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3982" y="2073741"/>
            <a:ext cx="63800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межпредметный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внутриклассный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внутришкольный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19647" y="3811011"/>
            <a:ext cx="4212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7513" y="437873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парные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(групповые)</a:t>
            </a:r>
          </a:p>
        </p:txBody>
      </p:sp>
      <p:pic>
        <p:nvPicPr>
          <p:cNvPr id="10" name="Рисунок 9" descr="C:\Users\Галина\Desktop\7449666_stock-photo-puzz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43" y="3525603"/>
            <a:ext cx="18288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5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67692" y="365125"/>
            <a:ext cx="10086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4784" y="1438136"/>
            <a:ext cx="9809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5783" y="705803"/>
            <a:ext cx="7367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КЛАССИФИКАЦИЯ ПРОЕКТОВ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2045" y="1413689"/>
            <a:ext cx="3810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продолжительности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3740" y="183190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мини-проект (1-3 занятия)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(неделя- месяц)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 (месяц- несколько месяцев)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(год, два,…)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4551" y="3155344"/>
            <a:ext cx="6498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доминирующей в проекте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93471" y="354779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ролевые и игровые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ознакомительно-ориентировочные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(прикладные)</a:t>
            </a:r>
          </a:p>
        </p:txBody>
      </p:sp>
      <p:pic>
        <p:nvPicPr>
          <p:cNvPr id="11" name="Рисунок 10" descr="C:\Users\Галина\Desktop\механизм-шестерни-2634384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"/>
          <a:stretch/>
        </p:blipFill>
        <p:spPr bwMode="auto">
          <a:xfrm>
            <a:off x="2290817" y="3703979"/>
            <a:ext cx="2000250" cy="1533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46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67692" y="365125"/>
            <a:ext cx="10086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3945" y="1291120"/>
            <a:ext cx="9919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Метод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позволяет решить проблему мотивации и стимулирования учебной деятельности, создать положительный настрой обучающихся, научить их не просто запоминать и воспроизводить знания, которые даёт им школа, а уметь применять их на практике для решения проблем, касающихся жизни. А ведь именно этого требуют от нас новые стандарты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29260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67692" y="365125"/>
            <a:ext cx="10086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3945" y="1291120"/>
            <a:ext cx="99198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Таким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проектная деятельность – это возможность организовать самообучение, самовоспитание учащихся, потребность найти знания самостоятельно, что является актуальным в современной школе и жизни, то есть научить учиться.  Организация проектной деятельности – перспективный путь развития учащихся. Я убеждена: чтобы сделать обучение научным, качественным и творческим – необходимо включать проектную деятельность в образовательный процесс. Проектная деятельность – старт в науку, и начинать её надо с начальных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1279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67692" y="365125"/>
            <a:ext cx="10086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1" y="1291120"/>
            <a:ext cx="10965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Анфисова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С.Е. Роль метода проектов в образовательном процессе ДОУ / С.Е.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Анфисова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Сб. Психолого-педагогические аспекты социального развития детей дошкольного возраста: материалы Всероссийской научной конференции. – Тольятти: Изд-во ТГУ,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Пахомова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Н.Ю. Метод учебного проекта в образовательном учреждении.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Пахомова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Н.Ю. Учебные проекты: его возможности. М.: Учитель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Сергеев И.С. Как организовать проектную деятельность учащихся. – М.: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355273" y="1028968"/>
            <a:ext cx="8998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7073" y="1101706"/>
            <a:ext cx="96635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Главной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современной школы является воспитание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способной творчески мыслить и находить нестандартные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навыки формируются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раннего детства.     Обучение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построено так, чтобы выпускники могли самостоятельно ставить и достигать серьёзных целей, умело реагировать на разные жизненные ситуации. Таков социальный заказ государства школе сегодня. Как же его достичь?</a:t>
            </a:r>
          </a:p>
        </p:txBody>
      </p:sp>
      <p:pic>
        <p:nvPicPr>
          <p:cNvPr id="7" name="Рисунок 6" descr="C:\Users\Галина\Desktop\3623_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08" y="3859670"/>
            <a:ext cx="1980565" cy="131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355273" y="1028968"/>
            <a:ext cx="8998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2527" y="1101706"/>
            <a:ext cx="82780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Вся учебная деятельность должна строиться на основе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заключается в развитии личности учащегося на основе овладения универсальными способами деятельности. Ребенок не может развиваться при пассивном восприятии учебного материала. Именно собственное действие может стать основой формирования в будущем его самостоятельности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Галина\Desktop\0004-003-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27" y="2809866"/>
            <a:ext cx="1524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4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355273" y="1028968"/>
            <a:ext cx="8998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7073" y="1101706"/>
            <a:ext cx="96635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Проектный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получил в настоящее время очень широкое распространение в обучении.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в любой школьной дисциплине. В основе метода проектов лежит развитие познавательных навыков обучающихся, умений самостоятельно конструировать свои знания, умений ориентироваться в информационном пространстве, развитие критического мышления.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275" y="3482768"/>
            <a:ext cx="2567069" cy="193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67692" y="365125"/>
            <a:ext cx="10086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 достижения дидактической цели через детальную разработку проблемы (технологию), которая должна завершиться практическим результатом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7692" y="1779617"/>
            <a:ext cx="10086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приёмов, действий учащихся в их определённой последовательности для достижения поставленной задачи — решения проблемы, лично значимой для учащихся и оформленной в виде  конечного продукта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7690" y="2884210"/>
            <a:ext cx="9268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организованный учителем и самостоятельно выполняемый детьми комплекс действий, завершающийся созданием творческих работ (т.е. продукта)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7691" y="3620951"/>
            <a:ext cx="95596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обучения, модель организации учебного процесса, ориентированная на самореализацию личности учащегося, развитие его интеллектуальных качеств и творческих способностей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7690" y="4623174"/>
            <a:ext cx="10086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технология, включающая в себя множество специфических форм, приемов и методов, направленная на развитие творческой, исследовательской и аналитической деятельности учеников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0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67692" y="365125"/>
            <a:ext cx="10086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2882" y="365125"/>
            <a:ext cx="94557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действительно эффективная педагогическая технология. Заслуга его в том, что он даёт возможность быть успешным каждому ученику, независимо от способностей, наклонностей, черт характера. Задатки творческой личности есть у каждого ребёнка, нужно только, используя разнообразные методы и приёмы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обнаружить эти задатки и, исходя из них, формировать неповторимую творческую личность ребенка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Галина\Desktop\99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58" y="3848080"/>
            <a:ext cx="2865755" cy="170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8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67692" y="365125"/>
            <a:ext cx="10086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2882" y="1027906"/>
            <a:ext cx="945572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использованию проектного метода: 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значимой в исследовательском, творческом плане проблемы (задачи), требующей интегрированного знания, исследовательского поиска для ее решения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Практическая, теоретическая, познавательная значимость предполагаемых результатов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Самостоятельная деятельность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Структурирование содержательной части проекта(с указанием поэтапных результатов)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исследовательских методов, предусматривающих определенную последовательность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67692" y="365125"/>
            <a:ext cx="10086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5836" y="597456"/>
            <a:ext cx="90608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нужны проекты?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Работа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проектами-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 способ формирования общих учебных умений (универсальных учебных действий)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(регулятивных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 (познавательных)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(личностных)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1155" y="3969108"/>
            <a:ext cx="6328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Главное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над проектами – научить школьников создавать и реализовывать свои замыслы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609735" y="3630891"/>
            <a:ext cx="247142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67692" y="365125"/>
            <a:ext cx="10086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0430" y="719068"/>
            <a:ext cx="4801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проектной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2555" y="1195596"/>
            <a:ext cx="4067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 замысла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2555" y="181327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ситуации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проблемы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задач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действий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75469" y="3830329"/>
            <a:ext cx="4308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 замысла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6471" y="4632672"/>
            <a:ext cx="3872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проекта</a:t>
            </a:r>
          </a:p>
        </p:txBody>
      </p:sp>
      <p:pic>
        <p:nvPicPr>
          <p:cNvPr id="10" name="Рисунок 9" descr="C:\Users\Галина\Desktop\kartinka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866" y="2123455"/>
            <a:ext cx="2133600" cy="2076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3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730</Words>
  <Application>Microsoft Office PowerPoint</Application>
  <PresentationFormat>Широкоэкранный</PresentationFormat>
  <Paragraphs>81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22</cp:revision>
  <dcterms:created xsi:type="dcterms:W3CDTF">2018-11-08T11:43:56Z</dcterms:created>
  <dcterms:modified xsi:type="dcterms:W3CDTF">2018-12-01T06:16:44Z</dcterms:modified>
</cp:coreProperties>
</file>