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79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8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6962" autoAdjust="0"/>
    <p:restoredTop sz="94624" autoAdjust="0"/>
  </p:normalViewPr>
  <p:slideViewPr>
    <p:cSldViewPr>
      <p:cViewPr varScale="1">
        <p:scale>
          <a:sx n="68" d="100"/>
          <a:sy n="68" d="100"/>
        </p:scale>
        <p:origin x="-540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08.08.2018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  <p:transition spd="slow"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08.08.2018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08.08.2018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08.08.2018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08.08.2018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slow">
    <p:wedge/>
  </p:transition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4818" name="Picture 2" descr="http://mtsensk.1-top.su/data/images/city/company/icons/5f2071320371de1b0b2be46da7e6938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57214"/>
            <a:ext cx="9144000" cy="721521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Прямоугольник 4"/>
          <p:cNvSpPr/>
          <p:nvPr/>
        </p:nvSpPr>
        <p:spPr>
          <a:xfrm>
            <a:off x="1" y="0"/>
            <a:ext cx="9144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Мбоу</a:t>
            </a:r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дивинская</a:t>
            </a:r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сш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6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05966" y="5786454"/>
            <a:ext cx="393767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Июнь </a:t>
            </a:r>
            <a:r>
              <a:rPr lang="ru-RU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2018</a:t>
            </a:r>
            <a:endParaRPr lang="ru-RU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8069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844" y="214290"/>
            <a:ext cx="9001156" cy="664371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Прямоугольник 5"/>
          <p:cNvSpPr/>
          <p:nvPr/>
        </p:nvSpPr>
        <p:spPr>
          <a:xfrm>
            <a:off x="500034" y="500042"/>
            <a:ext cx="845481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ВЕСЕЛЫЕ СТАРТЫ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807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9144000" cy="666591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IMG_808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714876" y="3500438"/>
            <a:ext cx="4120984" cy="314324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6" name="Picture 2" descr="C:\Users\лера\Desktop\лагерь 2017 лето фото\IMG_80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285728"/>
            <a:ext cx="4095779" cy="292895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7" name="Picture 3" descr="C:\Users\лера\Desktop\лагерь 2017 лето фото\IMG_808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3500438"/>
            <a:ext cx="4000528" cy="314327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Прямоугольник 7"/>
          <p:cNvSpPr/>
          <p:nvPr/>
        </p:nvSpPr>
        <p:spPr>
          <a:xfrm>
            <a:off x="4500561" y="285728"/>
            <a:ext cx="4643439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ЗАНЯТИЯ </a:t>
            </a:r>
          </a:p>
          <a:p>
            <a:pPr algn="ctr"/>
            <a:r>
              <a:rPr lang="ru-RU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 ИНТЕРЕСАМ</a:t>
            </a:r>
            <a:endParaRPr lang="ru-RU" sz="4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</a:t>
            </a:r>
            <a:endParaRPr lang="ru-RU" dirty="0"/>
          </a:p>
        </p:txBody>
      </p:sp>
      <p:pic>
        <p:nvPicPr>
          <p:cNvPr id="2050" name="Picture 2" descr="C:\Users\лера\Desktop\лагерь 2017 лето фото\IMG_809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1" y="142853"/>
            <a:ext cx="4000527" cy="300039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51" name="Picture 3" descr="C:\Users\лера\Desktop\лагерь 2017 лето фото\IMG_81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1" y="3357562"/>
            <a:ext cx="4071966" cy="311943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52" name="Picture 4" descr="C:\Users\лера\Desktop\лагерь 2017 лето фото\IMG_81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3357562"/>
            <a:ext cx="4143404" cy="311943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Прямоугольник 7"/>
          <p:cNvSpPr/>
          <p:nvPr/>
        </p:nvSpPr>
        <p:spPr>
          <a:xfrm>
            <a:off x="4500561" y="285728"/>
            <a:ext cx="414340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КОНЦЕРТ ДШИ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813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844" y="214290"/>
            <a:ext cx="9001155" cy="664371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Прямоугольник 5"/>
          <p:cNvSpPr/>
          <p:nvPr/>
        </p:nvSpPr>
        <p:spPr>
          <a:xfrm>
            <a:off x="714349" y="428604"/>
            <a:ext cx="778674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«БЕЗОПАСНОЕ КОЛЕСО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лера\Desktop\лагерь 2017 лето фото\IMG_81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52"/>
            <a:ext cx="4071966" cy="314327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075" name="Picture 3" descr="C:\Users\лера\Desktop\лагерь 2017 лето фото\IMG_813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3500438"/>
            <a:ext cx="4002291" cy="309207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076" name="Picture 4" descr="C:\Users\лера\Desktop\лагерь 2017 лето фото\IMG_81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504" y="214290"/>
            <a:ext cx="3786214" cy="307183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077" name="Picture 5" descr="C:\Users\лера\Desktop\лагерь 2017 лето фото\IMG_812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5500694" y="3214686"/>
            <a:ext cx="3071834" cy="378621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лера\Desktop\лагерь 2017 лето фото\IMG_814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0"/>
            <a:ext cx="8929718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Прямоугольник 6"/>
          <p:cNvSpPr/>
          <p:nvPr/>
        </p:nvSpPr>
        <p:spPr>
          <a:xfrm>
            <a:off x="1142977" y="357166"/>
            <a:ext cx="692948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ЭКОЛОГИЧЕСКАЯ ТРОПА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лера\Desktop\лагерь 2017 лето фото\IMG_815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4000528" cy="292895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123" name="Picture 3" descr="C:\Users\лера\Desktop\лагерь 2017 лето фото\IMG_81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214290"/>
            <a:ext cx="3921124" cy="289323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124" name="Picture 4" descr="C:\Users\лера\Desktop\лагерь 2017 лето фото\IMG_81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3500438"/>
            <a:ext cx="4064000" cy="304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125" name="Picture 5" descr="C:\Users\лера\Desktop\лагерь 2017 лето фото\IMG_818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3500438"/>
            <a:ext cx="3849686" cy="300039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714412" y="274638"/>
            <a:ext cx="9715568" cy="1143000"/>
          </a:xfrm>
        </p:spPr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6146" name="Picture 2" descr="C:\Users\лера\Desktop\лагерь 2017 лето фото\IMG_81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14290"/>
            <a:ext cx="4407606" cy="397952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147" name="Picture 3" descr="C:\Users\лера\Desktop\лагерь 2017 лето фото\IMG_816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024450" y="1547790"/>
            <a:ext cx="4024322" cy="378621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Прямоугольник 7"/>
          <p:cNvSpPr/>
          <p:nvPr/>
        </p:nvSpPr>
        <p:spPr>
          <a:xfrm>
            <a:off x="4929190" y="214290"/>
            <a:ext cx="421481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СИЛЬНЫЕ,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14283" y="4500570"/>
            <a:ext cx="5072097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СМЕЛЫЕ,</a:t>
            </a:r>
          </a:p>
          <a:p>
            <a:pPr algn="ctr"/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ЛОВКИЕ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14346" y="274638"/>
            <a:ext cx="9787006" cy="1143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170" name="Picture 2" descr="C:\Users\лера\Desktop\лагерь 2017 лето фото\IMG_819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7" y="214290"/>
            <a:ext cx="4214841" cy="314327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171" name="Picture 3" descr="C:\Users\лера\Desktop\лагерь 2017 лето фото\IMG_81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3643314"/>
            <a:ext cx="4214842" cy="292895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172" name="Picture 4" descr="C:\Users\лера\Desktop\лагерь 2017 лето фото\IMG_819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6" y="3643314"/>
            <a:ext cx="3786214" cy="292895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Прямоугольник 7"/>
          <p:cNvSpPr/>
          <p:nvPr/>
        </p:nvSpPr>
        <p:spPr>
          <a:xfrm>
            <a:off x="4714876" y="357166"/>
            <a:ext cx="421484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КЛУБНЫЙ ЧАС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IMG_815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71390"/>
            <a:ext cx="9144000" cy="678661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5" name="Picture 3" descr="C:\Users\лера\Desktop\лагерь 2017 лето фото\IMG_817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85728"/>
            <a:ext cx="3924835" cy="292895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197" name="Picture 5" descr="C:\Users\лера\Desktop\лагерь 2017 лето фото\IMG_817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3429000"/>
            <a:ext cx="4143404" cy="313732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198" name="Picture 6" descr="C:\Users\лера\Desktop\лагерь 2017 лето фото\IMG_817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3429000"/>
            <a:ext cx="3929090" cy="319087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Прямоугольник 6"/>
          <p:cNvSpPr/>
          <p:nvPr/>
        </p:nvSpPr>
        <p:spPr>
          <a:xfrm>
            <a:off x="4429124" y="357166"/>
            <a:ext cx="4799953" cy="265676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ДЕНЬ ПАМЯТИ </a:t>
            </a:r>
          </a:p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 СКОРБИ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 descr="https://arhivurokov.ru/kopilka/uploads/user_file_559b667dac0ac/img_user_file_559b667dac0ac_3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IMG_810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Прямоугольник 5"/>
          <p:cNvSpPr/>
          <p:nvPr/>
        </p:nvSpPr>
        <p:spPr>
          <a:xfrm>
            <a:off x="1630104" y="428604"/>
            <a:ext cx="588379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Утро  начинается </a:t>
            </a:r>
          </a:p>
          <a:p>
            <a:pPr algn="ctr"/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</a:t>
            </a:r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зарядки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811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85728"/>
            <a:ext cx="9144000" cy="657227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812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Прямоугольник 5"/>
          <p:cNvSpPr/>
          <p:nvPr/>
        </p:nvSpPr>
        <p:spPr>
          <a:xfrm>
            <a:off x="214283" y="285728"/>
            <a:ext cx="778674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ПРИЯТНОГО АППЕТИТА!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805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8929717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Прямоугольник 5"/>
          <p:cNvSpPr/>
          <p:nvPr/>
        </p:nvSpPr>
        <p:spPr>
          <a:xfrm>
            <a:off x="1714481" y="214290"/>
            <a:ext cx="557216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ОТКРЫТИЕ ЛАГЕРЯ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IMG_806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14290"/>
            <a:ext cx="9144000" cy="664371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806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1178718" y="-107182"/>
            <a:ext cx="6858002" cy="707236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Прямоугольник 4"/>
          <p:cNvSpPr/>
          <p:nvPr/>
        </p:nvSpPr>
        <p:spPr>
          <a:xfrm>
            <a:off x="1285852" y="0"/>
            <a:ext cx="6429420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«АЛЛО, </a:t>
            </a:r>
          </a:p>
          <a:p>
            <a:pPr algn="ctr"/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МЫ ИЩЕМ ТАЛАНТЫ!»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805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8929718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117</TotalTime>
  <Words>46</Words>
  <PresentationFormat>Экран (4:3)</PresentationFormat>
  <Paragraphs>22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Апекс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  </vt:lpstr>
      <vt:lpstr>Слайд 14</vt:lpstr>
      <vt:lpstr>Слайд 15</vt:lpstr>
      <vt:lpstr>Слайд 16</vt:lpstr>
      <vt:lpstr>Слайд 17</vt:lpstr>
      <vt:lpstr>.</vt:lpstr>
      <vt:lpstr>Слайд 19</vt:lpstr>
      <vt:lpstr>Слайд 20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Приемная</cp:lastModifiedBy>
  <cp:revision>16</cp:revision>
  <dcterms:modified xsi:type="dcterms:W3CDTF">2018-08-08T07:03:17Z</dcterms:modified>
</cp:coreProperties>
</file>