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3" r:id="rId3"/>
    <p:sldId id="257" r:id="rId4"/>
    <p:sldId id="299" r:id="rId5"/>
    <p:sldId id="262" r:id="rId6"/>
    <p:sldId id="273" r:id="rId7"/>
    <p:sldId id="258" r:id="rId8"/>
    <p:sldId id="277" r:id="rId9"/>
    <p:sldId id="284" r:id="rId10"/>
    <p:sldId id="259" r:id="rId11"/>
    <p:sldId id="285" r:id="rId12"/>
    <p:sldId id="286" r:id="rId13"/>
    <p:sldId id="287" r:id="rId14"/>
    <p:sldId id="261" r:id="rId15"/>
    <p:sldId id="260" r:id="rId16"/>
    <p:sldId id="264" r:id="rId17"/>
    <p:sldId id="292" r:id="rId18"/>
    <p:sldId id="265" r:id="rId19"/>
    <p:sldId id="290" r:id="rId20"/>
    <p:sldId id="266" r:id="rId21"/>
    <p:sldId id="300" r:id="rId22"/>
    <p:sldId id="267" r:id="rId23"/>
    <p:sldId id="268" r:id="rId24"/>
    <p:sldId id="270" r:id="rId25"/>
    <p:sldId id="271" r:id="rId26"/>
    <p:sldId id="293" r:id="rId27"/>
    <p:sldId id="272" r:id="rId28"/>
    <p:sldId id="289" r:id="rId29"/>
    <p:sldId id="291" r:id="rId30"/>
    <p:sldId id="294" r:id="rId31"/>
    <p:sldId id="278" r:id="rId32"/>
    <p:sldId id="279" r:id="rId33"/>
    <p:sldId id="280" r:id="rId34"/>
    <p:sldId id="288" r:id="rId35"/>
    <p:sldId id="281" r:id="rId36"/>
    <p:sldId id="298" r:id="rId37"/>
    <p:sldId id="295" r:id="rId38"/>
    <p:sldId id="296" r:id="rId39"/>
    <p:sldId id="282" r:id="rId40"/>
    <p:sldId id="29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Отчет о работе летнего лагеря</a:t>
            </a:r>
            <a:r>
              <a:rPr lang="en-US" sz="3600" dirty="0" smtClean="0"/>
              <a:t> c</a:t>
            </a:r>
            <a:r>
              <a:rPr lang="ru-RU" sz="3600" dirty="0" smtClean="0"/>
              <a:t>дневным </a:t>
            </a:r>
            <a:r>
              <a:rPr lang="ru-RU" sz="3600" smtClean="0"/>
              <a:t>пребыванием </a:t>
            </a: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> </a:t>
            </a:r>
            <a:r>
              <a:rPr lang="ru-RU" sz="3600" dirty="0" smtClean="0"/>
              <a:t>« Радуга</a:t>
            </a:r>
            <a:r>
              <a:rPr lang="ru-RU" sz="3600" smtClean="0"/>
              <a:t>»  </a:t>
            </a:r>
            <a:br>
              <a:rPr lang="ru-RU" sz="3600" smtClean="0"/>
            </a:br>
            <a:r>
              <a:rPr lang="ru-RU" sz="3600" smtClean="0"/>
              <a:t>в июне </a:t>
            </a:r>
            <a:r>
              <a:rPr lang="ru-RU" sz="3600" dirty="0" smtClean="0"/>
              <a:t>201</a:t>
            </a:r>
            <a:r>
              <a:rPr lang="en-US" sz="3600" dirty="0" smtClean="0"/>
              <a:t>8</a:t>
            </a:r>
            <a:r>
              <a:rPr lang="ru-RU" sz="2800" dirty="0" smtClean="0"/>
              <a:t>г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МБОУ </a:t>
            </a:r>
            <a:r>
              <a:rPr lang="ru-RU" sz="2400" dirty="0" err="1" smtClean="0"/>
              <a:t>Мурыгинская</a:t>
            </a:r>
            <a:r>
              <a:rPr lang="ru-RU" sz="2400" dirty="0" smtClean="0"/>
              <a:t> СШ</a:t>
            </a:r>
          </a:p>
          <a:p>
            <a:pPr algn="ctr"/>
            <a:r>
              <a:rPr lang="ru-RU" sz="2400" dirty="0" smtClean="0"/>
              <a:t>Презентацию подготовила зам. начальника лагеря Мартина Н.В.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Мамуля\Pictures\фото 2018\площадка\2018-06-06 10.33.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429000"/>
            <a:ext cx="4143404" cy="31432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Читаем сказки А.С. Пушкина</a:t>
            </a:r>
            <a:br>
              <a:rPr lang="ru-RU" sz="2800" dirty="0" smtClean="0"/>
            </a:br>
            <a:r>
              <a:rPr lang="ru-RU" sz="2800" dirty="0" smtClean="0"/>
              <a:t>Отвечаем на вопросы викторины</a:t>
            </a:r>
            <a:endParaRPr lang="ru-RU" sz="2800" dirty="0"/>
          </a:p>
        </p:txBody>
      </p:sp>
      <p:pic>
        <p:nvPicPr>
          <p:cNvPr id="2051" name="Picture 3" descr="C:\Users\Мамуля\Pictures\фото 2018\площадка\2018-06-06 10.35.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714488"/>
            <a:ext cx="3521075" cy="2640806"/>
          </a:xfrm>
          <a:prstGeom prst="rect">
            <a:avLst/>
          </a:prstGeom>
          <a:noFill/>
        </p:spPr>
      </p:pic>
      <p:pic>
        <p:nvPicPr>
          <p:cNvPr id="2050" name="Picture 2" descr="C:\Users\Мамуля\Pictures\фото 2018\площадка\2018-06-06 10.34.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643050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Соблюдайте правила дорожного движения !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r>
              <a:rPr lang="ru-RU" sz="2400" dirty="0" smtClean="0"/>
              <a:t>7 июня</a:t>
            </a:r>
          </a:p>
          <a:p>
            <a:pPr algn="ctr">
              <a:buNone/>
            </a:pPr>
            <a:r>
              <a:rPr lang="ru-RU" sz="2400" dirty="0" smtClean="0"/>
              <a:t> Занятие проводит инспектор по пропаганде безопасности дорожного движения, старший лейтенант  </a:t>
            </a:r>
          </a:p>
          <a:p>
            <a:pPr algn="ctr">
              <a:buNone/>
            </a:pPr>
            <a:r>
              <a:rPr lang="ru-RU" sz="2400" dirty="0" smtClean="0"/>
              <a:t>Зотова Е.В.</a:t>
            </a:r>
            <a:endParaRPr lang="ru-RU" sz="2400" dirty="0"/>
          </a:p>
        </p:txBody>
      </p:sp>
      <p:pic>
        <p:nvPicPr>
          <p:cNvPr id="3074" name="Picture 2" descr="C:\Users\Мамуля\Pictures\фото 2018\площадка\2018-06-07 10.38.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501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Занятие по дорожной безопасности</a:t>
            </a:r>
            <a:endParaRPr lang="ru-RU" dirty="0"/>
          </a:p>
        </p:txBody>
      </p:sp>
      <p:pic>
        <p:nvPicPr>
          <p:cNvPr id="4099" name="Picture 3" descr="C:\Users\Мамуля\Pictures\фото 2018\площадка\2018-06-07 10.24.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3050"/>
            <a:ext cx="3521075" cy="3143272"/>
          </a:xfrm>
          <a:prstGeom prst="rect">
            <a:avLst/>
          </a:prstGeom>
          <a:noFill/>
        </p:spPr>
      </p:pic>
      <p:pic>
        <p:nvPicPr>
          <p:cNvPr id="4100" name="Picture 4" descr="C:\Users\Мамуля\Pictures\фото 2018\площадка\2018-06-07 10.12.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2542778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уголок безопасности</a:t>
            </a:r>
            <a:endParaRPr lang="ru-RU" dirty="0"/>
          </a:p>
        </p:txBody>
      </p:sp>
      <p:pic>
        <p:nvPicPr>
          <p:cNvPr id="5122" name="Picture 2" descr="C:\Users\Мамуля\Pictures\фото 2018\площадка\2018-06-07 10.37.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1601" y="1600200"/>
            <a:ext cx="3394472" cy="4525963"/>
          </a:xfrm>
          <a:prstGeom prst="rect">
            <a:avLst/>
          </a:prstGeom>
          <a:noFill/>
        </p:spPr>
      </p:pic>
      <p:pic>
        <p:nvPicPr>
          <p:cNvPr id="5123" name="Picture 3" descr="C:\Users\Мамуля\Pictures\фото 2018\площадка\2018-06-09 08.11.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14488"/>
            <a:ext cx="3521075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пожарная безопасность-главнее всего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8</a:t>
            </a:r>
            <a:r>
              <a:rPr lang="en-US" dirty="0" smtClean="0"/>
              <a:t> </a:t>
            </a:r>
            <a:r>
              <a:rPr lang="ru-RU" dirty="0" smtClean="0"/>
              <a:t>июня проводились занятия представителем ВДПО</a:t>
            </a:r>
          </a:p>
          <a:p>
            <a:pPr algn="ctr">
              <a:buNone/>
            </a:pPr>
            <a:r>
              <a:rPr lang="ru-RU" dirty="0" smtClean="0"/>
              <a:t>Т.С. </a:t>
            </a:r>
            <a:r>
              <a:rPr lang="ru-RU" dirty="0" err="1" smtClean="0"/>
              <a:t>Хаевой</a:t>
            </a:r>
            <a:endParaRPr lang="ru-RU" dirty="0"/>
          </a:p>
        </p:txBody>
      </p:sp>
      <p:pic>
        <p:nvPicPr>
          <p:cNvPr id="1026" name="Picture 2" descr="C:\Users\Мамуля\Pictures\фото 2018\площадка\20180608_095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00241"/>
            <a:ext cx="4257676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уля\Pictures\фото 2018\площадка\20180608_1003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643050"/>
            <a:ext cx="3521075" cy="27860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Занятия по пожарной безопасности</a:t>
            </a:r>
            <a:endParaRPr lang="ru-RU" dirty="0"/>
          </a:p>
        </p:txBody>
      </p:sp>
      <p:pic>
        <p:nvPicPr>
          <p:cNvPr id="4099" name="Picture 3" descr="G:\фото площадка2017\2017-06-07 10.01.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34" y="1643050"/>
            <a:ext cx="3521074" cy="2640806"/>
          </a:xfrm>
          <a:prstGeom prst="rect">
            <a:avLst/>
          </a:prstGeom>
          <a:noFill/>
        </p:spPr>
      </p:pic>
      <p:pic>
        <p:nvPicPr>
          <p:cNvPr id="9" name="Picture 3" descr="G:\фото площадка2017\2017-06-07 10.01.5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85984" y="4217194"/>
            <a:ext cx="3521074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фото площадка2017\P60702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794" y="4000504"/>
            <a:ext cx="3521074" cy="26408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Занятия по пожарной безопасности</a:t>
            </a:r>
            <a:endParaRPr lang="ru-RU" dirty="0"/>
          </a:p>
        </p:txBody>
      </p:sp>
      <p:pic>
        <p:nvPicPr>
          <p:cNvPr id="7" name="Picture 2" descr="G:\фото площадка2017\P6070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3521075" cy="2640806"/>
          </a:xfrm>
          <a:prstGeom prst="rect">
            <a:avLst/>
          </a:prstGeom>
          <a:noFill/>
        </p:spPr>
      </p:pic>
      <p:pic>
        <p:nvPicPr>
          <p:cNvPr id="6146" name="Picture 2" descr="C:\Users\Мамуля\Pictures\фото 2018\площадка\2018-06-08 09.54.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500174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нашем лагере день друзей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Мамуля\Pictures\фото 2018\площадка\20180608_1011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521075" cy="2112645"/>
          </a:xfrm>
          <a:prstGeom prst="rect">
            <a:avLst/>
          </a:prstGeom>
          <a:noFill/>
        </p:spPr>
      </p:pic>
      <p:pic>
        <p:nvPicPr>
          <p:cNvPr id="3075" name="Picture 3" descr="C:\Users\Мамуля\Pictures\фото 2018\площадка\20180608_121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214422"/>
            <a:ext cx="3521075" cy="2112645"/>
          </a:xfrm>
          <a:prstGeom prst="rect">
            <a:avLst/>
          </a:prstGeom>
          <a:noFill/>
        </p:spPr>
      </p:pic>
      <p:pic>
        <p:nvPicPr>
          <p:cNvPr id="3076" name="Picture 4" descr="C:\Users\Мамуля\Pictures\фото 2018\площадка\20180606_1136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714752"/>
            <a:ext cx="4286248" cy="2814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День России</a:t>
            </a:r>
            <a:br>
              <a:rPr lang="ru-RU" sz="4400" dirty="0" smtClean="0"/>
            </a:br>
            <a:endParaRPr lang="ru-RU" sz="4400" dirty="0"/>
          </a:p>
        </p:txBody>
      </p:sp>
      <p:pic>
        <p:nvPicPr>
          <p:cNvPr id="9221" name="Picture 5" descr="G:\фото площадка2017\P61302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14810" y="1428736"/>
            <a:ext cx="3520440" cy="2639291"/>
          </a:xfrm>
          <a:prstGeom prst="rect">
            <a:avLst/>
          </a:prstGeom>
          <a:noFill/>
        </p:spPr>
      </p:pic>
      <p:pic>
        <p:nvPicPr>
          <p:cNvPr id="7170" name="Picture 2" descr="C:\Users\Мамуля\Pictures\фото 2018\площадка\2018-06-13 11.35.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3521075" cy="2640806"/>
          </a:xfrm>
          <a:prstGeom prst="rect">
            <a:avLst/>
          </a:prstGeom>
          <a:noFill/>
        </p:spPr>
      </p:pic>
      <p:pic>
        <p:nvPicPr>
          <p:cNvPr id="1026" name="Picture 2" descr="C:\Users\Мамуля\Pictures\фото 2018\площадка\2018-06-13 11.12.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071942"/>
            <a:ext cx="4143372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Викторина, посвященная 390-летию со дня рождения </a:t>
            </a:r>
            <a:r>
              <a:rPr lang="ru-RU" sz="2800" dirty="0" err="1" smtClean="0"/>
              <a:t>шарля</a:t>
            </a:r>
            <a:r>
              <a:rPr lang="ru-RU" sz="2800" dirty="0" smtClean="0"/>
              <a:t> Перро</a:t>
            </a:r>
            <a:endParaRPr lang="ru-RU" sz="2800" dirty="0"/>
          </a:p>
        </p:txBody>
      </p:sp>
      <p:pic>
        <p:nvPicPr>
          <p:cNvPr id="2050" name="Picture 2" descr="C:\Users\Мамуля\Pictures\фото 2018\площадка\2018-06-19 11.23.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42778"/>
            <a:ext cx="3521075" cy="2640806"/>
          </a:xfrm>
          <a:prstGeom prst="rect">
            <a:avLst/>
          </a:prstGeom>
          <a:noFill/>
        </p:spPr>
      </p:pic>
      <p:pic>
        <p:nvPicPr>
          <p:cNvPr id="2051" name="Picture 3" descr="C:\Users\Мамуля\Pictures\фото 2018\площадка\2018-06-19 11.24.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2542778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 отрядный уголок</a:t>
            </a:r>
            <a:endParaRPr lang="ru-RU" dirty="0"/>
          </a:p>
        </p:txBody>
      </p:sp>
      <p:pic>
        <p:nvPicPr>
          <p:cNvPr id="2050" name="Picture 2" descr="C:\Users\Мамуля\Pictures\фото 2018\площадка\2018-06-09 08.11.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Мы очень любим подвижные игры !</a:t>
            </a:r>
            <a:endParaRPr lang="ru-RU" dirty="0"/>
          </a:p>
        </p:txBody>
      </p:sp>
      <p:pic>
        <p:nvPicPr>
          <p:cNvPr id="8194" name="Picture 2" descr="C:\Users\Мамуля\Pictures\фото 2018\площадка\2018-06-05 10.55.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42778"/>
            <a:ext cx="3521075" cy="2640806"/>
          </a:xfrm>
          <a:prstGeom prst="rect">
            <a:avLst/>
          </a:prstGeom>
          <a:noFill/>
        </p:spPr>
      </p:pic>
      <p:pic>
        <p:nvPicPr>
          <p:cNvPr id="8195" name="Picture 3" descr="C:\Users\Мамуля\Pictures\фото 2018\площадка\2018-06-21 12.26.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2542778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 совсем футбол, но</a:t>
            </a:r>
            <a:br>
              <a:rPr lang="ru-RU" dirty="0" smtClean="0"/>
            </a:br>
            <a:r>
              <a:rPr lang="ru-RU" dirty="0" smtClean="0"/>
              <a:t> всё-таки…</a:t>
            </a:r>
            <a:endParaRPr lang="ru-RU" dirty="0"/>
          </a:p>
        </p:txBody>
      </p:sp>
      <p:pic>
        <p:nvPicPr>
          <p:cNvPr id="1026" name="Picture 2" descr="G:\Летняя площадка 2018\Летняя площадка 2018\DSC_0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6461"/>
            <a:ext cx="7239000" cy="4813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«картошка»- то горячая!</a:t>
            </a:r>
            <a:endParaRPr lang="ru-RU" dirty="0"/>
          </a:p>
        </p:txBody>
      </p:sp>
      <p:pic>
        <p:nvPicPr>
          <p:cNvPr id="9218" name="Picture 2" descr="C:\Users\Мамуля\Pictures\фото 2018\площадка\2018-06-13 12.12.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8300" y="2542778"/>
            <a:ext cx="3521075" cy="2640806"/>
          </a:xfrm>
          <a:prstGeom prst="rect">
            <a:avLst/>
          </a:prstGeom>
          <a:noFill/>
        </p:spPr>
      </p:pic>
      <p:pic>
        <p:nvPicPr>
          <p:cNvPr id="9219" name="Picture 3" descr="C:\Users\Мамуля\Pictures\фото 2018\площадка\2018-06-21 12.26.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42778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Ещё не гроссмейстеры, но мы стараемся…</a:t>
            </a:r>
            <a:endParaRPr lang="ru-RU" dirty="0"/>
          </a:p>
        </p:txBody>
      </p:sp>
      <p:pic>
        <p:nvPicPr>
          <p:cNvPr id="2050" name="Picture 2" descr="G:\фото площадка2017\2017-06-19 10.04.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500306"/>
            <a:ext cx="3521075" cy="2640806"/>
          </a:xfrm>
          <a:prstGeom prst="rect">
            <a:avLst/>
          </a:prstGeom>
          <a:noFill/>
        </p:spPr>
      </p:pic>
      <p:pic>
        <p:nvPicPr>
          <p:cNvPr id="2051" name="Picture 3" descr="G:\фото площадка2017\2017-06-19 10.18.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501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Девчонки тоже могут играть в футбол …</a:t>
            </a:r>
            <a:endParaRPr lang="ru-RU" dirty="0"/>
          </a:p>
        </p:txBody>
      </p:sp>
      <p:pic>
        <p:nvPicPr>
          <p:cNvPr id="2050" name="Picture 2" descr="G:\фото площадка2017\2017-06-19 10.22.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609725"/>
            <a:ext cx="4322585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  в  баскетбол</a:t>
            </a:r>
            <a:endParaRPr lang="ru-RU" dirty="0"/>
          </a:p>
        </p:txBody>
      </p:sp>
      <p:pic>
        <p:nvPicPr>
          <p:cNvPr id="3074" name="Picture 2" descr="G:\фото площадка2017\P6010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…а мальчишки – в «классики»</a:t>
            </a:r>
            <a:endParaRPr lang="ru-RU" dirty="0"/>
          </a:p>
        </p:txBody>
      </p:sp>
      <p:pic>
        <p:nvPicPr>
          <p:cNvPr id="4098" name="Picture 2" descr="C:\Users\Мамуля\Pictures\фото 2018\площадка\20180607_1246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06859"/>
            <a:ext cx="3521075" cy="2112645"/>
          </a:xfrm>
          <a:prstGeom prst="rect">
            <a:avLst/>
          </a:prstGeom>
          <a:noFill/>
        </p:spPr>
      </p:pic>
      <p:pic>
        <p:nvPicPr>
          <p:cNvPr id="4099" name="Picture 3" descr="C:\Users\Мамуля\Pictures\фото 2018\площадка\20180607_1246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2806859"/>
            <a:ext cx="3521075" cy="2112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веселые эстафеты</a:t>
            </a:r>
            <a:endParaRPr lang="ru-RU" dirty="0"/>
          </a:p>
        </p:txBody>
      </p:sp>
      <p:pic>
        <p:nvPicPr>
          <p:cNvPr id="10242" name="Picture 2" descr="C:\Users\Мамуля\Pictures\фото 2018\площадка\2018-06-06 11.35.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000240"/>
            <a:ext cx="3521075" cy="3571900"/>
          </a:xfrm>
          <a:prstGeom prst="rect">
            <a:avLst/>
          </a:prstGeom>
          <a:noFill/>
        </p:spPr>
      </p:pic>
      <p:pic>
        <p:nvPicPr>
          <p:cNvPr id="5122" name="Picture 2" descr="C:\Users\Мамуля\Pictures\фото 2018\площадка\20180608_1004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2000240"/>
            <a:ext cx="3521075" cy="3571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Более спокойная игра - ручеёк</a:t>
            </a:r>
            <a:endParaRPr lang="ru-RU" sz="3600" dirty="0"/>
          </a:p>
        </p:txBody>
      </p:sp>
      <p:pic>
        <p:nvPicPr>
          <p:cNvPr id="1026" name="Picture 2" descr="C:\Users\Мамуля\Pictures\фото 2018\площадка\2018-06-07 09.47.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Наша игровая комната</a:t>
            </a:r>
            <a:endParaRPr lang="ru-RU" dirty="0"/>
          </a:p>
        </p:txBody>
      </p:sp>
      <p:pic>
        <p:nvPicPr>
          <p:cNvPr id="3074" name="Picture 2" descr="C:\Users\Мамуля\Pictures\фото 2018\площадка\2018-06-09 08.16.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3521075" cy="2640806"/>
          </a:xfrm>
          <a:prstGeom prst="rect">
            <a:avLst/>
          </a:prstGeom>
          <a:noFill/>
        </p:spPr>
      </p:pic>
      <p:pic>
        <p:nvPicPr>
          <p:cNvPr id="3076" name="Picture 4" descr="C:\Users\Мамуля\Pictures\фото 2018\площадка\2018-06-09 08.16.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643050"/>
            <a:ext cx="3929090" cy="3143248"/>
          </a:xfrm>
          <a:prstGeom prst="rect">
            <a:avLst/>
          </a:prstGeom>
          <a:noFill/>
        </p:spPr>
      </p:pic>
      <p:pic>
        <p:nvPicPr>
          <p:cNvPr id="3075" name="Picture 3" descr="C:\Users\Мамуля\Pictures\фото 2018\площадка\2018-06-09 08.15.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217194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Открытие смены</a:t>
            </a:r>
            <a:endParaRPr lang="ru-RU" dirty="0"/>
          </a:p>
        </p:txBody>
      </p:sp>
      <p:pic>
        <p:nvPicPr>
          <p:cNvPr id="1029" name="Picture 5" descr="G:\Летняя площадка 2018\Летняя площадка 2018\DSC_00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714488"/>
            <a:ext cx="3521075" cy="2341140"/>
          </a:xfrm>
          <a:prstGeom prst="rect">
            <a:avLst/>
          </a:prstGeom>
          <a:noFill/>
        </p:spPr>
      </p:pic>
      <p:pic>
        <p:nvPicPr>
          <p:cNvPr id="1030" name="Picture 6" descr="G:\Летняя площадка 2018\Летняя площадка 2018\DSC_0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14488"/>
            <a:ext cx="3521075" cy="2341140"/>
          </a:xfrm>
          <a:prstGeom prst="rect">
            <a:avLst/>
          </a:prstGeom>
          <a:noFill/>
        </p:spPr>
      </p:pic>
      <p:pic>
        <p:nvPicPr>
          <p:cNvPr id="1031" name="Picture 7" descr="G:\Летняя площадка 2018\Летняя площадка 2018\DSC_0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071942"/>
            <a:ext cx="4786346" cy="2539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Мы и в дождик не скучаем, веселимся и играем</a:t>
            </a:r>
            <a:endParaRPr lang="ru-RU" dirty="0"/>
          </a:p>
        </p:txBody>
      </p:sp>
      <p:pic>
        <p:nvPicPr>
          <p:cNvPr id="6146" name="Picture 2" descr="C:\Users\Мамуля\Pictures\фото 2018\площадка\20180606_123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3521075" cy="2112645"/>
          </a:xfrm>
          <a:prstGeom prst="rect">
            <a:avLst/>
          </a:prstGeom>
          <a:noFill/>
        </p:spPr>
      </p:pic>
      <p:pic>
        <p:nvPicPr>
          <p:cNvPr id="6147" name="Picture 3" descr="C:\Users\Мамуля\Pictures\фото 2018\площадка\20180606_123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4143380"/>
            <a:ext cx="3521075" cy="2112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21</a:t>
            </a:r>
            <a:r>
              <a:rPr lang="ru-RU" dirty="0" smtClean="0"/>
              <a:t>июня - день рождения А.т.Твардовского</a:t>
            </a:r>
            <a:endParaRPr lang="ru-RU" dirty="0"/>
          </a:p>
        </p:txBody>
      </p:sp>
      <p:pic>
        <p:nvPicPr>
          <p:cNvPr id="11266" name="Picture 2" descr="C:\Users\Мамуля\Pictures\фото 2018\площадка\2018-06-21 11.17.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8300" y="2542778"/>
            <a:ext cx="3521075" cy="2640806"/>
          </a:xfrm>
          <a:prstGeom prst="rect">
            <a:avLst/>
          </a:prstGeom>
          <a:noFill/>
        </p:spPr>
      </p:pic>
      <p:pic>
        <p:nvPicPr>
          <p:cNvPr id="11267" name="Picture 3" descr="C:\Users\Мамуля\Pictures\фото 2018\площадка\2018-06-21 11.21.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42778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22 июня – день памяти и скорби</a:t>
            </a:r>
            <a:endParaRPr lang="ru-RU" dirty="0"/>
          </a:p>
        </p:txBody>
      </p:sp>
      <p:pic>
        <p:nvPicPr>
          <p:cNvPr id="5" name="Содержимое 4" descr="2017-06-22 10.49.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12291" name="Picture 3" descr="C:\Users\Мамуля\Pictures\фото 2018\площадка\2018-06-22 11.08.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601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Митинг у памятника погибшим односельчанам в д.Мурыгино</a:t>
            </a:r>
            <a:endParaRPr lang="ru-RU" sz="3200" dirty="0"/>
          </a:p>
        </p:txBody>
      </p:sp>
      <p:pic>
        <p:nvPicPr>
          <p:cNvPr id="13314" name="Picture 2" descr="C:\Users\Мамуля\Pictures\фото 2018\площадка\2018-06-22 11.07.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501" y="1600200"/>
            <a:ext cx="3394472" cy="4525963"/>
          </a:xfrm>
          <a:prstGeom prst="rect">
            <a:avLst/>
          </a:prstGeom>
          <a:noFill/>
        </p:spPr>
      </p:pic>
      <p:pic>
        <p:nvPicPr>
          <p:cNvPr id="13315" name="Picture 3" descr="C:\Users\Мамуля\Pictures\фото 2018\площадка\2018-06-22 11.08.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2542778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Возложение цветов к памятнику </a:t>
            </a:r>
            <a:endParaRPr lang="ru-RU" dirty="0"/>
          </a:p>
        </p:txBody>
      </p:sp>
      <p:pic>
        <p:nvPicPr>
          <p:cNvPr id="14338" name="Picture 2" descr="C:\Users\Мамуля\Pictures\фото 2018\площадка\2018-06-22 11.07.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42778"/>
            <a:ext cx="3521075" cy="2640806"/>
          </a:xfrm>
          <a:prstGeom prst="rect">
            <a:avLst/>
          </a:prstGeom>
          <a:noFill/>
        </p:spPr>
      </p:pic>
      <p:pic>
        <p:nvPicPr>
          <p:cNvPr id="14340" name="Picture 4" descr="C:\Users\Мамуля\Pictures\фото 2018\площадка\2018-06-22 11.11.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601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Вот и заканчивается смена в нашем лагере</a:t>
            </a:r>
            <a:endParaRPr lang="ru-RU" dirty="0"/>
          </a:p>
        </p:txBody>
      </p:sp>
      <p:pic>
        <p:nvPicPr>
          <p:cNvPr id="7170" name="Picture 2" descr="C:\Users\Мамуля\Pictures\фото 2018\площадка\2018-06-27 11.04.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42778"/>
            <a:ext cx="3521075" cy="2640806"/>
          </a:xfrm>
          <a:prstGeom prst="rect">
            <a:avLst/>
          </a:prstGeom>
          <a:noFill/>
        </p:spPr>
      </p:pic>
      <p:pic>
        <p:nvPicPr>
          <p:cNvPr id="7171" name="Picture 3" descr="C:\Users\Мамуля\Pictures\фото 2018\площадка\2018-06-27 11.39.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2542778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снова – игры и эстафеты</a:t>
            </a:r>
            <a:endParaRPr lang="ru-RU" dirty="0"/>
          </a:p>
        </p:txBody>
      </p:sp>
      <p:pic>
        <p:nvPicPr>
          <p:cNvPr id="3074" name="Picture 2" descr="C:\Users\Мамуля\Pictures\фото 2018\площадка\2018-06-27 11.54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3521075" cy="2640806"/>
          </a:xfrm>
          <a:prstGeom prst="rect">
            <a:avLst/>
          </a:prstGeom>
          <a:noFill/>
        </p:spPr>
      </p:pic>
      <p:pic>
        <p:nvPicPr>
          <p:cNvPr id="3075" name="Picture 3" descr="C:\Users\Мамуля\Pictures\фото 2018\площадка\2018-06-27 11.56.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571612"/>
            <a:ext cx="3521075" cy="2640806"/>
          </a:xfrm>
          <a:prstGeom prst="rect">
            <a:avLst/>
          </a:prstGeom>
          <a:noFill/>
        </p:spPr>
      </p:pic>
      <p:pic>
        <p:nvPicPr>
          <p:cNvPr id="3077" name="Picture 5" descr="C:\Users\Мамуля\Pictures\фото 2018\площадка\2018-06-27 12.09.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714752"/>
            <a:ext cx="350046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Алло, мы ищем таланты!</a:t>
            </a:r>
            <a:endParaRPr lang="ru-RU" dirty="0"/>
          </a:p>
        </p:txBody>
      </p:sp>
      <p:pic>
        <p:nvPicPr>
          <p:cNvPr id="8194" name="Picture 2" descr="C:\Users\Мамуля\Pictures\фото 2018\площадка\2018-06-27 11.19.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501" y="1600200"/>
            <a:ext cx="3394472" cy="4525963"/>
          </a:xfrm>
          <a:prstGeom prst="rect">
            <a:avLst/>
          </a:prstGeom>
          <a:noFill/>
        </p:spPr>
      </p:pic>
      <p:pic>
        <p:nvPicPr>
          <p:cNvPr id="8196" name="Picture 4" descr="C:\Users\Мамуля\Pictures\фото 2018\площадка\2018-06-27 10.03.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601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 у нас все талантливы!</a:t>
            </a:r>
            <a:endParaRPr lang="ru-RU" dirty="0"/>
          </a:p>
        </p:txBody>
      </p:sp>
      <p:pic>
        <p:nvPicPr>
          <p:cNvPr id="9218" name="Picture 2" descr="C:\Users\Мамуля\Pictures\фото 2018\площадка\2018-06-27 11.12.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Мы хорошо отдохнули !</a:t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10242" name="Picture 2" descr="C:\Users\Мамуля\Pictures\фото 2018\площадка\2018-06-27 11.28.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3521075" cy="2640806"/>
          </a:xfrm>
          <a:prstGeom prst="rect">
            <a:avLst/>
          </a:prstGeom>
          <a:noFill/>
        </p:spPr>
      </p:pic>
      <p:pic>
        <p:nvPicPr>
          <p:cNvPr id="10243" name="Picture 3" descr="C:\Users\Мамуля\Pictures\фото 2018\площадка\2018-06-27 11.33.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000108"/>
            <a:ext cx="3521075" cy="2640806"/>
          </a:xfrm>
          <a:prstGeom prst="rect">
            <a:avLst/>
          </a:prstGeom>
          <a:noFill/>
        </p:spPr>
      </p:pic>
      <p:pic>
        <p:nvPicPr>
          <p:cNvPr id="10244" name="Picture 4" descr="C:\Users\Мамуля\Pictures\фото 2018\площадка\2018-06-27 11.42.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786190"/>
            <a:ext cx="3429024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Летняя площадка 2018\Летняя площадка 2018\DSC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571876"/>
            <a:ext cx="4572000" cy="2968455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Веселье начинается!</a:t>
            </a:r>
            <a:endParaRPr lang="ru-RU" dirty="0"/>
          </a:p>
        </p:txBody>
      </p:sp>
      <p:pic>
        <p:nvPicPr>
          <p:cNvPr id="2050" name="Picture 2" descr="G:\Летняя площадка 2018\Летняя площадка 2018\DSC_0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85926"/>
            <a:ext cx="3521075" cy="2341140"/>
          </a:xfrm>
          <a:prstGeom prst="rect">
            <a:avLst/>
          </a:prstGeom>
          <a:noFill/>
        </p:spPr>
      </p:pic>
      <p:pic>
        <p:nvPicPr>
          <p:cNvPr id="1026" name="Picture 2" descr="G:\Летняя площадка 2018\Летняя площадка 2018\DSC_0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785926"/>
            <a:ext cx="3521075" cy="2341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 новых встреч!</a:t>
            </a:r>
            <a:endParaRPr lang="ru-RU" dirty="0"/>
          </a:p>
        </p:txBody>
      </p:sp>
      <p:pic>
        <p:nvPicPr>
          <p:cNvPr id="11266" name="Picture 2" descr="C:\Users\Мамуля\Pictures\фото 2018\площадка\2018-06-27 11.25.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Конкурс рисунков на асфальте</a:t>
            </a:r>
            <a:endParaRPr lang="ru-RU" dirty="0"/>
          </a:p>
        </p:txBody>
      </p:sp>
      <p:pic>
        <p:nvPicPr>
          <p:cNvPr id="2050" name="Picture 2" descr="G:\Летняя площадка 2018\Летняя площадка 2018\DSC_0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3521075" cy="2341140"/>
          </a:xfrm>
          <a:prstGeom prst="rect">
            <a:avLst/>
          </a:prstGeom>
          <a:noFill/>
        </p:spPr>
      </p:pic>
      <p:pic>
        <p:nvPicPr>
          <p:cNvPr id="2051" name="Picture 3" descr="G:\Летняя площадка 2018\Летняя площадка 2018\DSC_00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714752"/>
            <a:ext cx="3521075" cy="2341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Зарядка – бодрое начало дня</a:t>
            </a:r>
            <a:endParaRPr lang="ru-RU" dirty="0"/>
          </a:p>
        </p:txBody>
      </p:sp>
      <p:pic>
        <p:nvPicPr>
          <p:cNvPr id="5122" name="Picture 2" descr="G:\фото площадка2017\P60101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43061"/>
            <a:ext cx="3521075" cy="2640240"/>
          </a:xfrm>
          <a:prstGeom prst="rect">
            <a:avLst/>
          </a:prstGeom>
          <a:noFill/>
        </p:spPr>
      </p:pic>
      <p:pic>
        <p:nvPicPr>
          <p:cNvPr id="1027" name="Picture 3" descr="C:\Users\Мамуля\Pictures\фото 2018\площадка\2018-06-05 10.55.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071678"/>
            <a:ext cx="3394472" cy="3983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Раз, два, мы не ели…</a:t>
            </a:r>
            <a:endParaRPr lang="ru-RU" dirty="0"/>
          </a:p>
        </p:txBody>
      </p:sp>
      <p:pic>
        <p:nvPicPr>
          <p:cNvPr id="1027" name="Picture 3" descr="C:\Users\Мамуля\Pictures\фото 2018\площадка\2018-06-27 13.00.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… три, четыре, есть хотим…</a:t>
            </a:r>
            <a:br>
              <a:rPr lang="ru-RU" dirty="0" smtClean="0"/>
            </a:br>
            <a:r>
              <a:rPr lang="ru-RU" dirty="0" smtClean="0"/>
              <a:t>Приятного аппетита!</a:t>
            </a:r>
            <a:endParaRPr lang="ru-RU" dirty="0"/>
          </a:p>
        </p:txBody>
      </p:sp>
      <p:pic>
        <p:nvPicPr>
          <p:cNvPr id="2050" name="Picture 2" descr="C:\Users\Мамуля\Pictures\фото 2018\площадка\20180607_130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61344"/>
            <a:ext cx="72390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Игра-викторина «Знай и соблюдай правила дорожного движения»</a:t>
            </a:r>
            <a:endParaRPr lang="ru-RU" sz="2800" dirty="0"/>
          </a:p>
        </p:txBody>
      </p:sp>
      <p:pic>
        <p:nvPicPr>
          <p:cNvPr id="1027" name="Picture 3" descr="C:\Users\Мамуля\Pictures\фото 2018\площадка\2018-06-04 11.41.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4071918"/>
            <a:ext cx="4000528" cy="2786082"/>
          </a:xfrm>
          <a:prstGeom prst="rect">
            <a:avLst/>
          </a:prstGeom>
          <a:noFill/>
        </p:spPr>
      </p:pic>
      <p:pic>
        <p:nvPicPr>
          <p:cNvPr id="5122" name="Picture 2" descr="C:\Users\Мамуля\Pictures\фото 2018\площадка\2018-06-04 11.36.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3521075" cy="2640806"/>
          </a:xfrm>
          <a:prstGeom prst="rect">
            <a:avLst/>
          </a:prstGeom>
          <a:noFill/>
        </p:spPr>
      </p:pic>
      <p:pic>
        <p:nvPicPr>
          <p:cNvPr id="1026" name="Picture 2" descr="C:\Users\Мамуля\Pictures\фото 2018\площадка\2018-06-04 11.36.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857364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300</TotalTime>
  <Words>250</Words>
  <Application>Microsoft Office PowerPoint</Application>
  <PresentationFormat>Экран (4:3)</PresentationFormat>
  <Paragraphs>49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Изящная</vt:lpstr>
      <vt:lpstr>Отчет о работе летнего лагеря cдневным пребыванием   « Радуга»   в июне 2018г.</vt:lpstr>
      <vt:lpstr>Наш отрядный уголок</vt:lpstr>
      <vt:lpstr>Открытие смены</vt:lpstr>
      <vt:lpstr>Веселье начинается!</vt:lpstr>
      <vt:lpstr>Конкурс рисунков на асфальте</vt:lpstr>
      <vt:lpstr>Зарядка – бодрое начало дня</vt:lpstr>
      <vt:lpstr>Раз, два, мы не ели…</vt:lpstr>
      <vt:lpstr>… три, четыре, есть хотим… Приятного аппетита!</vt:lpstr>
      <vt:lpstr>Игра-викторина «Знай и соблюдай правила дорожного движения»</vt:lpstr>
      <vt:lpstr>Читаем сказки А.С. Пушкина Отвечаем на вопросы викторины</vt:lpstr>
      <vt:lpstr>Соблюдайте правила дорожного движения !</vt:lpstr>
      <vt:lpstr>Занятие по дорожной безопасности</vt:lpstr>
      <vt:lpstr>Наш уголок безопасности</vt:lpstr>
      <vt:lpstr>пожарная безопасность-главнее всего</vt:lpstr>
      <vt:lpstr>Занятия по пожарной безопасности</vt:lpstr>
      <vt:lpstr>Занятия по пожарной безопасности</vt:lpstr>
      <vt:lpstr>В нашем лагере день друзей </vt:lpstr>
      <vt:lpstr>День России </vt:lpstr>
      <vt:lpstr>Викторина, посвященная 390-летию со дня рождения шарля Перро</vt:lpstr>
      <vt:lpstr>Мы очень любим подвижные игры !</vt:lpstr>
      <vt:lpstr>Не совсем футбол, но  всё-таки…</vt:lpstr>
      <vt:lpstr>А «картошка»- то горячая!</vt:lpstr>
      <vt:lpstr>Ещё не гроссмейстеры, но мы стараемся…</vt:lpstr>
      <vt:lpstr>Девчонки тоже могут играть в футбол …</vt:lpstr>
      <vt:lpstr>И  в  баскетбол</vt:lpstr>
      <vt:lpstr>…а мальчишки – в «классики»</vt:lpstr>
      <vt:lpstr>Наши веселые эстафеты</vt:lpstr>
      <vt:lpstr>Более спокойная игра - ручеёк</vt:lpstr>
      <vt:lpstr>Наша игровая комната</vt:lpstr>
      <vt:lpstr>Мы и в дождик не скучаем, веселимся и играем</vt:lpstr>
      <vt:lpstr>21июня - день рождения А.т.Твардовского</vt:lpstr>
      <vt:lpstr>22 июня – день памяти и скорби</vt:lpstr>
      <vt:lpstr>Митинг у памятника погибшим односельчанам в д.Мурыгино</vt:lpstr>
      <vt:lpstr>Возложение цветов к памятнику </vt:lpstr>
      <vt:lpstr>Вот и заканчивается смена в нашем лагере</vt:lpstr>
      <vt:lpstr>И снова – игры и эстафеты</vt:lpstr>
      <vt:lpstr>Алло, мы ищем таланты!</vt:lpstr>
      <vt:lpstr>А у нас все талантливы!</vt:lpstr>
      <vt:lpstr>       Мы хорошо отдохнули ! </vt:lpstr>
      <vt:lpstr>До новых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летнего оздоровительного лагеря июнь 2017г.</dc:title>
  <dc:creator>Мамуля</dc:creator>
  <cp:lastModifiedBy>User</cp:lastModifiedBy>
  <cp:revision>42</cp:revision>
  <dcterms:created xsi:type="dcterms:W3CDTF">2017-06-19T12:30:04Z</dcterms:created>
  <dcterms:modified xsi:type="dcterms:W3CDTF">2018-06-29T08:23:36Z</dcterms:modified>
</cp:coreProperties>
</file>