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40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39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97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26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0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10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0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95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5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81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DB64-5E6C-4194-9DC4-8CA65A3447BF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3395A-158C-4353-B401-BF8D9EF85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59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643998" cy="559496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Отчет 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о 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работе 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летнего лагеря с дневным пребыванием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«Солнышко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»                МБОУ </a:t>
            </a:r>
            <a:b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5400" dirty="0" err="1" smtClean="0">
                <a:solidFill>
                  <a:srgbClr val="7030A0"/>
                </a:solidFill>
                <a:latin typeface="Arial Black" pitchFamily="34" charset="0"/>
              </a:rPr>
              <a:t>Стодолищенской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 СШ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5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2018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1512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6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Оформление уголков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площадка\P_20180602_095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938360" cy="2215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лощадка\P_20180608_094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636" y="1502843"/>
            <a:ext cx="3726478" cy="2215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лощадка\P_20180602_095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901" y="4005064"/>
            <a:ext cx="384000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Открытие летнего лагеря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площадка\P_20180607_124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400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лощадка\P_20180607_122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94873"/>
            <a:ext cx="38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лощадка\P_20180607_123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41418"/>
            <a:ext cx="359844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9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Праздник детства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«Здравствуй, лето!»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площадка\P_20180601_11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83999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лощадка\P_20180601_110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7703"/>
            <a:ext cx="383999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лощадка\P_20180601_110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39192"/>
            <a:ext cx="2592288" cy="460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1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«Чудеса и загадки природы.»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(Мероприятие в сельской библиотеке)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площадка\P_20180604_100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8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лощадка\P_20180604_103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4000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лощадка\P_20180605_103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8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7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Физкультминутки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площадка\P_20180606_115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лощадка\P_20180602_103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816" y="1412776"/>
            <a:ext cx="38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лощадка\P_20180622_090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036" y="4005064"/>
            <a:ext cx="38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43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«Полянка веселых затей.»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(</a:t>
            </a:r>
            <a:r>
              <a:rPr lang="ru-RU" sz="3200" dirty="0" err="1" smtClean="0">
                <a:solidFill>
                  <a:srgbClr val="7030A0"/>
                </a:solidFill>
              </a:rPr>
              <a:t>конкурсно</a:t>
            </a:r>
            <a:r>
              <a:rPr lang="ru-RU" sz="3200" dirty="0" smtClean="0">
                <a:solidFill>
                  <a:srgbClr val="7030A0"/>
                </a:solidFill>
              </a:rPr>
              <a:t>-игровые программы)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площадка\P_20180621_133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22" y="1772816"/>
            <a:ext cx="3840000" cy="2110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лощадка\P_20180619_120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777442"/>
            <a:ext cx="3744417" cy="210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площадка\P_20180621_103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8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Кружок «Умелые ручки»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площадка\P_20180611_1026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855" y="3883407"/>
            <a:ext cx="320000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площадка\P_20180611_102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5627"/>
            <a:ext cx="320000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площадка\P_20180611_100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56285"/>
            <a:ext cx="319999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площадка\P_20180611_100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9043"/>
            <a:ext cx="32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7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Закрытие лагерной смены.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D:\площадка\P_20180626_1032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18225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лощадка\P_20180626_102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489" y="1340768"/>
            <a:ext cx="18225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площадка\P_20180626_104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816986"/>
            <a:ext cx="3406276" cy="1916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лощадка\P_20180626_100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639" y="1340768"/>
            <a:ext cx="3407701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62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41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Отчет о работе летнего лагеря с дневным пребыванием «Солнышко»                МБОУ  Стодолищенской СШ </vt:lpstr>
      <vt:lpstr>Оформление уголков</vt:lpstr>
      <vt:lpstr>Открытие летнего лагеря</vt:lpstr>
      <vt:lpstr>Праздник детства  «Здравствуй, лето!»</vt:lpstr>
      <vt:lpstr>«Чудеса и загадки природы.» (Мероприятие в сельской библиотеке)</vt:lpstr>
      <vt:lpstr>Физкультминутки</vt:lpstr>
      <vt:lpstr>«Полянка веселых затей.» (конкурсно-игровые программы)</vt:lpstr>
      <vt:lpstr>Кружок «Умелые ручки»</vt:lpstr>
      <vt:lpstr>Закрытие лагерной смены.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летнего пришкольного лагеря «Солнышко» на базе МБОУ Стодолищенской СШ</dc:title>
  <dc:creator>irina</dc:creator>
  <cp:lastModifiedBy>Приемная</cp:lastModifiedBy>
  <cp:revision>16</cp:revision>
  <dcterms:created xsi:type="dcterms:W3CDTF">2018-06-28T06:55:00Z</dcterms:created>
  <dcterms:modified xsi:type="dcterms:W3CDTF">2018-08-08T06:58:56Z</dcterms:modified>
</cp:coreProperties>
</file>